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31" r:id="rId5"/>
    <p:sldId id="2145705071" r:id="rId6"/>
    <p:sldId id="385" r:id="rId7"/>
    <p:sldId id="840" r:id="rId8"/>
    <p:sldId id="2145705072" r:id="rId9"/>
    <p:sldId id="2145705093" r:id="rId10"/>
    <p:sldId id="317" r:id="rId11"/>
    <p:sldId id="2145705085" r:id="rId12"/>
    <p:sldId id="2145705086" r:id="rId13"/>
    <p:sldId id="2145705087" r:id="rId14"/>
    <p:sldId id="2145705088" r:id="rId15"/>
    <p:sldId id="2145705089" r:id="rId16"/>
    <p:sldId id="2145705090" r:id="rId17"/>
    <p:sldId id="2145705091" r:id="rId18"/>
    <p:sldId id="2145705092" r:id="rId19"/>
    <p:sldId id="377" r:id="rId20"/>
    <p:sldId id="267" r:id="rId21"/>
    <p:sldId id="386" r:id="rId22"/>
    <p:sldId id="387" r:id="rId23"/>
    <p:sldId id="298" r:id="rId24"/>
    <p:sldId id="260" r:id="rId25"/>
    <p:sldId id="838" r:id="rId26"/>
    <p:sldId id="839" r:id="rId27"/>
    <p:sldId id="837" r:id="rId28"/>
    <p:sldId id="291" r:id="rId29"/>
    <p:sldId id="374" r:id="rId30"/>
  </p:sldIdLst>
  <p:sldSz cx="12192000" cy="6858000"/>
  <p:notesSz cx="6858000" cy="9144000"/>
  <p:embeddedFontLst>
    <p:embeddedFont>
      <p:font typeface="Alegreya Sans" panose="020B0604020202020204" charset="0"/>
      <p:regular r:id="rId33"/>
      <p:bold r:id="rId34"/>
      <p:italic r:id="rId35"/>
      <p:boldItalic r:id="rId36"/>
    </p:embeddedFont>
    <p:embeddedFont>
      <p:font typeface="Alegreya Sans Black" panose="020B0604020202020204" charset="0"/>
      <p:bold r:id="rId37"/>
      <p:boldItalic r:id="rId38"/>
    </p:embeddedFont>
    <p:embeddedFont>
      <p:font typeface="Exo 2" panose="020B060402020202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xo 2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xo 2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xo 2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xo 2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Exo 2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Exo 2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Exo 2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Exo 2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Exo 2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FF8F6E-A0FD-9148-AAF7-952351890831}" name="Jenny Tither" initials="JT" userId="S::jenny.tither@fairtrade.org.uk::b84575f9-ac49-48e0-b2ca-160fb2c40131" providerId="AD"/>
  <p188:author id="{8BED19E0-4518-A7E1-55A1-D2CC2D58AE04}" name="Nick Cowles" initials="NC" userId="S::Nicholas.Cowles@fairtrade.org.uk::bbfff643-1196-4f37-917a-c99dcf381a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era" initials="et" lastIdx="8" clrIdx="0">
    <p:extLst>
      <p:ext uri="{19B8F6BF-5375-455C-9EA6-DF929625EA0E}">
        <p15:presenceInfo xmlns:p15="http://schemas.microsoft.com/office/powerpoint/2012/main" userId="est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FAD4"/>
    <a:srgbClr val="FFFFFF"/>
    <a:srgbClr val="AFC3FF"/>
    <a:srgbClr val="9CA399"/>
    <a:srgbClr val="DADADA"/>
    <a:srgbClr val="D3FF47"/>
    <a:srgbClr val="FFB5C6"/>
    <a:srgbClr val="FF4571"/>
    <a:srgbClr val="FF8FAA"/>
    <a:srgbClr val="D4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4FA4E-D9B4-8906-229F-5DB2615FB6BC}" v="45" dt="2024-04-17T15:37:32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Hazlehurst" userId="S::sarah.hazlehurst@fairtrade.org.uk::923e1b39-6092-4e40-abe9-6c1faef4983a" providerId="AD" clId="Web-{D90FA55D-D269-9A96-2758-0BAF9688010D}"/>
    <pc:docChg chg="delSld modSld sldOrd">
      <pc:chgData name="Sarah Hazlehurst" userId="S::sarah.hazlehurst@fairtrade.org.uk::923e1b39-6092-4e40-abe9-6c1faef4983a" providerId="AD" clId="Web-{D90FA55D-D269-9A96-2758-0BAF9688010D}" dt="2024-03-12T15:09:17.985" v="44"/>
      <pc:docMkLst>
        <pc:docMk/>
      </pc:docMkLst>
      <pc:sldChg chg="del">
        <pc:chgData name="Sarah Hazlehurst" userId="S::sarah.hazlehurst@fairtrade.org.uk::923e1b39-6092-4e40-abe9-6c1faef4983a" providerId="AD" clId="Web-{D90FA55D-D269-9A96-2758-0BAF9688010D}" dt="2024-03-12T15:03:56.396" v="1"/>
        <pc:sldMkLst>
          <pc:docMk/>
          <pc:sldMk cId="0" sldId="256"/>
        </pc:sldMkLst>
      </pc:sldChg>
      <pc:sldChg chg="ord">
        <pc:chgData name="Sarah Hazlehurst" userId="S::sarah.hazlehurst@fairtrade.org.uk::923e1b39-6092-4e40-abe9-6c1faef4983a" providerId="AD" clId="Web-{D90FA55D-D269-9A96-2758-0BAF9688010D}" dt="2024-03-12T15:09:00.985" v="42"/>
        <pc:sldMkLst>
          <pc:docMk/>
          <pc:sldMk cId="2664481390" sldId="267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3:58.927" v="4"/>
        <pc:sldMkLst>
          <pc:docMk/>
          <pc:sldMk cId="3858885113" sldId="323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3:57.490" v="3"/>
        <pc:sldMkLst>
          <pc:docMk/>
          <pc:sldMk cId="3491144119" sldId="326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4:00.287" v="5"/>
        <pc:sldMkLst>
          <pc:docMk/>
          <pc:sldMk cId="2714420144" sldId="328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3:56.802" v="2"/>
        <pc:sldMkLst>
          <pc:docMk/>
          <pc:sldMk cId="3472584113" sldId="330"/>
        </pc:sldMkLst>
      </pc:sldChg>
      <pc:sldChg chg="modSp">
        <pc:chgData name="Sarah Hazlehurst" userId="S::sarah.hazlehurst@fairtrade.org.uk::923e1b39-6092-4e40-abe9-6c1faef4983a" providerId="AD" clId="Web-{D90FA55D-D269-9A96-2758-0BAF9688010D}" dt="2024-03-12T15:04:45.023" v="36" actId="20577"/>
        <pc:sldMkLst>
          <pc:docMk/>
          <pc:sldMk cId="4108402816" sldId="331"/>
        </pc:sldMkLst>
        <pc:spChg chg="mod">
          <ac:chgData name="Sarah Hazlehurst" userId="S::sarah.hazlehurst@fairtrade.org.uk::923e1b39-6092-4e40-abe9-6c1faef4983a" providerId="AD" clId="Web-{D90FA55D-D269-9A96-2758-0BAF9688010D}" dt="2024-03-12T15:04:26.335" v="24" actId="20577"/>
          <ac:spMkLst>
            <pc:docMk/>
            <pc:sldMk cId="4108402816" sldId="331"/>
            <ac:spMk id="4" creationId="{F946A6F3-7AA7-1583-37DD-B646E14F944D}"/>
          </ac:spMkLst>
        </pc:spChg>
        <pc:spChg chg="mod">
          <ac:chgData name="Sarah Hazlehurst" userId="S::sarah.hazlehurst@fairtrade.org.uk::923e1b39-6092-4e40-abe9-6c1faef4983a" providerId="AD" clId="Web-{D90FA55D-D269-9A96-2758-0BAF9688010D}" dt="2024-03-12T15:04:45.023" v="36" actId="20577"/>
          <ac:spMkLst>
            <pc:docMk/>
            <pc:sldMk cId="4108402816" sldId="331"/>
            <ac:spMk id="5" creationId="{948766DE-9023-4B12-1A9E-92467A08DDAF}"/>
          </ac:spMkLst>
        </pc:spChg>
      </pc:sldChg>
      <pc:sldChg chg="del">
        <pc:chgData name="Sarah Hazlehurst" userId="S::sarah.hazlehurst@fairtrade.org.uk::923e1b39-6092-4e40-abe9-6c1faef4983a" providerId="AD" clId="Web-{D90FA55D-D269-9A96-2758-0BAF9688010D}" dt="2024-03-12T15:04:51.898" v="37"/>
        <pc:sldMkLst>
          <pc:docMk/>
          <pc:sldMk cId="298091504" sldId="332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4:52.945" v="39"/>
        <pc:sldMkLst>
          <pc:docMk/>
          <pc:sldMk cId="2484386251" sldId="337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4:53.679" v="40"/>
        <pc:sldMkLst>
          <pc:docMk/>
          <pc:sldMk cId="4253317716" sldId="338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3:55.755" v="0"/>
        <pc:sldMkLst>
          <pc:docMk/>
          <pc:sldMk cId="1945684467" sldId="339"/>
        </pc:sldMkLst>
      </pc:sldChg>
      <pc:sldChg chg="ord">
        <pc:chgData name="Sarah Hazlehurst" userId="S::sarah.hazlehurst@fairtrade.org.uk::923e1b39-6092-4e40-abe9-6c1faef4983a" providerId="AD" clId="Web-{D90FA55D-D269-9A96-2758-0BAF9688010D}" dt="2024-03-12T15:09:09.110" v="43"/>
        <pc:sldMkLst>
          <pc:docMk/>
          <pc:sldMk cId="3079221726" sldId="383"/>
        </pc:sldMkLst>
      </pc:sldChg>
      <pc:sldChg chg="ord">
        <pc:chgData name="Sarah Hazlehurst" userId="S::sarah.hazlehurst@fairtrade.org.uk::923e1b39-6092-4e40-abe9-6c1faef4983a" providerId="AD" clId="Web-{D90FA55D-D269-9A96-2758-0BAF9688010D}" dt="2024-03-12T15:09:17.985" v="44"/>
        <pc:sldMkLst>
          <pc:docMk/>
          <pc:sldMk cId="2664695621" sldId="384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4:54.601" v="41"/>
        <pc:sldMkLst>
          <pc:docMk/>
          <pc:sldMk cId="2194388344" sldId="389"/>
        </pc:sldMkLst>
      </pc:sldChg>
      <pc:sldChg chg="del">
        <pc:chgData name="Sarah Hazlehurst" userId="S::sarah.hazlehurst@fairtrade.org.uk::923e1b39-6092-4e40-abe9-6c1faef4983a" providerId="AD" clId="Web-{D90FA55D-D269-9A96-2758-0BAF9688010D}" dt="2024-03-12T15:04:52.507" v="38"/>
        <pc:sldMkLst>
          <pc:docMk/>
          <pc:sldMk cId="3361962678" sldId="394"/>
        </pc:sldMkLst>
      </pc:sldChg>
    </pc:docChg>
  </pc:docChgLst>
  <pc:docChgLst>
    <pc:chgData name="Sarah Hazlehurst" userId="S::sarah.hazlehurst@fairtrade.org.uk::923e1b39-6092-4e40-abe9-6c1faef4983a" providerId="AD" clId="Web-{990811DE-23A9-2064-41B6-71EE833F6CF8}"/>
    <pc:docChg chg="addSld delSld modSld">
      <pc:chgData name="Sarah Hazlehurst" userId="S::sarah.hazlehurst@fairtrade.org.uk::923e1b39-6092-4e40-abe9-6c1faef4983a" providerId="AD" clId="Web-{990811DE-23A9-2064-41B6-71EE833F6CF8}" dt="2024-04-11T16:04:12.750" v="85" actId="1076"/>
      <pc:docMkLst>
        <pc:docMk/>
      </pc:docMkLst>
      <pc:sldChg chg="addSp delSp modSp">
        <pc:chgData name="Sarah Hazlehurst" userId="S::sarah.hazlehurst@fairtrade.org.uk::923e1b39-6092-4e40-abe9-6c1faef4983a" providerId="AD" clId="Web-{990811DE-23A9-2064-41B6-71EE833F6CF8}" dt="2024-04-11T16:04:02.422" v="83" actId="1076"/>
        <pc:sldMkLst>
          <pc:docMk/>
          <pc:sldMk cId="2664481390" sldId="267"/>
        </pc:sldMkLst>
        <pc:spChg chg="del">
          <ac:chgData name="Sarah Hazlehurst" userId="S::sarah.hazlehurst@fairtrade.org.uk::923e1b39-6092-4e40-abe9-6c1faef4983a" providerId="AD" clId="Web-{990811DE-23A9-2064-41B6-71EE833F6CF8}" dt="2024-04-11T12:54:10.018" v="3"/>
          <ac:spMkLst>
            <pc:docMk/>
            <pc:sldMk cId="2664481390" sldId="267"/>
            <ac:spMk id="2" creationId="{A7472DD8-1F51-474B-AB7E-B47CAD01350A}"/>
          </ac:spMkLst>
        </pc:spChg>
        <pc:spChg chg="del">
          <ac:chgData name="Sarah Hazlehurst" userId="S::sarah.hazlehurst@fairtrade.org.uk::923e1b39-6092-4e40-abe9-6c1faef4983a" providerId="AD" clId="Web-{990811DE-23A9-2064-41B6-71EE833F6CF8}" dt="2024-04-11T12:54:07.002" v="2"/>
          <ac:spMkLst>
            <pc:docMk/>
            <pc:sldMk cId="2664481390" sldId="267"/>
            <ac:spMk id="6" creationId="{6D0E031E-962B-ED21-8878-2ADECFB2D71B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4:14.050" v="5"/>
          <ac:spMkLst>
            <pc:docMk/>
            <pc:sldMk cId="2664481390" sldId="267"/>
            <ac:spMk id="8" creationId="{1CA2A2C8-1831-BFC8-5D29-8FFC64F35B0E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4:12.003" v="4"/>
          <ac:spMkLst>
            <pc:docMk/>
            <pc:sldMk cId="2664481390" sldId="267"/>
            <ac:spMk id="10" creationId="{B7D6AE9D-AB83-F90D-B607-DB594ED33AA1}"/>
          </ac:spMkLst>
        </pc:spChg>
        <pc:picChg chg="add mod">
          <ac:chgData name="Sarah Hazlehurst" userId="S::sarah.hazlehurst@fairtrade.org.uk::923e1b39-6092-4e40-abe9-6c1faef4983a" providerId="AD" clId="Web-{990811DE-23A9-2064-41B6-71EE833F6CF8}" dt="2024-04-11T16:04:02.422" v="83" actId="1076"/>
          <ac:picMkLst>
            <pc:docMk/>
            <pc:sldMk cId="2664481390" sldId="267"/>
            <ac:picMk id="2" creationId="{86258B2B-3B89-D166-CEDB-C3CB843F2FB2}"/>
          </ac:picMkLst>
        </pc:picChg>
        <pc:picChg chg="del">
          <ac:chgData name="Sarah Hazlehurst" userId="S::sarah.hazlehurst@fairtrade.org.uk::923e1b39-6092-4e40-abe9-6c1faef4983a" providerId="AD" clId="Web-{990811DE-23A9-2064-41B6-71EE833F6CF8}" dt="2024-04-11T12:53:55.471" v="0"/>
          <ac:picMkLst>
            <pc:docMk/>
            <pc:sldMk cId="2664481390" sldId="267"/>
            <ac:picMk id="3" creationId="{224C23A2-771A-0FE4-C779-0420D78D9AB5}"/>
          </ac:picMkLst>
        </pc:picChg>
        <pc:picChg chg="add mod modCrop">
          <ac:chgData name="Sarah Hazlehurst" userId="S::sarah.hazlehurst@fairtrade.org.uk::923e1b39-6092-4e40-abe9-6c1faef4983a" providerId="AD" clId="Web-{990811DE-23A9-2064-41B6-71EE833F6CF8}" dt="2024-04-11T16:03:47.828" v="79" actId="1076"/>
          <ac:picMkLst>
            <pc:docMk/>
            <pc:sldMk cId="2664481390" sldId="267"/>
            <ac:picMk id="5" creationId="{B5406D43-EA50-0DEE-3B01-50EB68610E0D}"/>
          </ac:picMkLst>
        </pc:picChg>
        <pc:picChg chg="add mod ord">
          <ac:chgData name="Sarah Hazlehurst" userId="S::sarah.hazlehurst@fairtrade.org.uk::923e1b39-6092-4e40-abe9-6c1faef4983a" providerId="AD" clId="Web-{990811DE-23A9-2064-41B6-71EE833F6CF8}" dt="2024-04-11T16:03:51.172" v="80" actId="1076"/>
          <ac:picMkLst>
            <pc:docMk/>
            <pc:sldMk cId="2664481390" sldId="267"/>
            <ac:picMk id="6" creationId="{79AB04FF-4E0A-806A-E6F2-8E726B28F9E8}"/>
          </ac:picMkLst>
        </pc:picChg>
        <pc:picChg chg="add mod">
          <ac:chgData name="Sarah Hazlehurst" userId="S::sarah.hazlehurst@fairtrade.org.uk::923e1b39-6092-4e40-abe9-6c1faef4983a" providerId="AD" clId="Web-{990811DE-23A9-2064-41B6-71EE833F6CF8}" dt="2024-04-11T16:03:57.875" v="82" actId="1076"/>
          <ac:picMkLst>
            <pc:docMk/>
            <pc:sldMk cId="2664481390" sldId="267"/>
            <ac:picMk id="8" creationId="{46172E9D-FEFF-FABB-2C42-E9153C2E3DD0}"/>
          </ac:picMkLst>
        </pc:picChg>
      </pc:sldChg>
      <pc:sldChg chg="addSp delSp modSp">
        <pc:chgData name="Sarah Hazlehurst" userId="S::sarah.hazlehurst@fairtrade.org.uk::923e1b39-6092-4e40-abe9-6c1faef4983a" providerId="AD" clId="Web-{990811DE-23A9-2064-41B6-71EE833F6CF8}" dt="2024-04-11T13:57:44.583" v="69"/>
        <pc:sldMkLst>
          <pc:docMk/>
          <pc:sldMk cId="279228066" sldId="386"/>
        </pc:sldMkLst>
        <pc:spChg chg="del">
          <ac:chgData name="Sarah Hazlehurst" userId="S::sarah.hazlehurst@fairtrade.org.uk::923e1b39-6092-4e40-abe9-6c1faef4983a" providerId="AD" clId="Web-{990811DE-23A9-2064-41B6-71EE833F6CF8}" dt="2024-04-11T12:55:22.740" v="8"/>
          <ac:spMkLst>
            <pc:docMk/>
            <pc:sldMk cId="279228066" sldId="386"/>
            <ac:spMk id="2" creationId="{A7472DD8-1F51-474B-AB7E-B47CAD01350A}"/>
          </ac:spMkLst>
        </pc:spChg>
        <pc:spChg chg="del">
          <ac:chgData name="Sarah Hazlehurst" userId="S::sarah.hazlehurst@fairtrade.org.uk::923e1b39-6092-4e40-abe9-6c1faef4983a" providerId="AD" clId="Web-{990811DE-23A9-2064-41B6-71EE833F6CF8}" dt="2024-04-11T12:55:26.365" v="10"/>
          <ac:spMkLst>
            <pc:docMk/>
            <pc:sldMk cId="279228066" sldId="386"/>
            <ac:spMk id="6" creationId="{6D0E031E-962B-ED21-8878-2ADECFB2D71B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5:24.599" v="9"/>
          <ac:spMkLst>
            <pc:docMk/>
            <pc:sldMk cId="279228066" sldId="386"/>
            <ac:spMk id="7" creationId="{F39CC91B-7480-BE8C-768F-F2B9F61CB93D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5:32.584" v="12"/>
          <ac:spMkLst>
            <pc:docMk/>
            <pc:sldMk cId="279228066" sldId="386"/>
            <ac:spMk id="9" creationId="{F28A8A54-E8B2-3EBF-B405-7A130D4E26F2}"/>
          </ac:spMkLst>
        </pc:spChg>
        <pc:picChg chg="add">
          <ac:chgData name="Sarah Hazlehurst" userId="S::sarah.hazlehurst@fairtrade.org.uk::923e1b39-6092-4e40-abe9-6c1faef4983a" providerId="AD" clId="Web-{990811DE-23A9-2064-41B6-71EE833F6CF8}" dt="2024-04-11T13:56:22.409" v="59"/>
          <ac:picMkLst>
            <pc:docMk/>
            <pc:sldMk cId="279228066" sldId="386"/>
            <ac:picMk id="3" creationId="{C49AADE7-696D-F672-A0CB-6099BAB3AE28}"/>
          </ac:picMkLst>
        </pc:picChg>
        <pc:picChg chg="del">
          <ac:chgData name="Sarah Hazlehurst" userId="S::sarah.hazlehurst@fairtrade.org.uk::923e1b39-6092-4e40-abe9-6c1faef4983a" providerId="AD" clId="Web-{990811DE-23A9-2064-41B6-71EE833F6CF8}" dt="2024-04-11T12:55:19.208" v="7"/>
          <ac:picMkLst>
            <pc:docMk/>
            <pc:sldMk cId="279228066" sldId="386"/>
            <ac:picMk id="5" creationId="{84BF3BE5-5F41-5D02-D332-C85C1DF8D223}"/>
          </ac:picMkLst>
        </pc:picChg>
        <pc:picChg chg="add mod">
          <ac:chgData name="Sarah Hazlehurst" userId="S::sarah.hazlehurst@fairtrade.org.uk::923e1b39-6092-4e40-abe9-6c1faef4983a" providerId="AD" clId="Web-{990811DE-23A9-2064-41B6-71EE833F6CF8}" dt="2024-04-11T13:57:33.067" v="67" actId="14100"/>
          <ac:picMkLst>
            <pc:docMk/>
            <pc:sldMk cId="279228066" sldId="386"/>
            <ac:picMk id="5" creationId="{BE7A0C10-658E-C19D-35D1-0BE9DAE337C6}"/>
          </ac:picMkLst>
        </pc:picChg>
        <pc:picChg chg="add">
          <ac:chgData name="Sarah Hazlehurst" userId="S::sarah.hazlehurst@fairtrade.org.uk::923e1b39-6092-4e40-abe9-6c1faef4983a" providerId="AD" clId="Web-{990811DE-23A9-2064-41B6-71EE833F6CF8}" dt="2024-04-11T13:57:44.583" v="69"/>
          <ac:picMkLst>
            <pc:docMk/>
            <pc:sldMk cId="279228066" sldId="386"/>
            <ac:picMk id="7" creationId="{A7245EA6-5979-5248-5EA4-82C7A906963D}"/>
          </ac:picMkLst>
        </pc:picChg>
        <pc:picChg chg="add mod">
          <ac:chgData name="Sarah Hazlehurst" userId="S::sarah.hazlehurst@fairtrade.org.uk::923e1b39-6092-4e40-abe9-6c1faef4983a" providerId="AD" clId="Web-{990811DE-23A9-2064-41B6-71EE833F6CF8}" dt="2024-04-11T12:55:37.694" v="14" actId="1076"/>
          <ac:picMkLst>
            <pc:docMk/>
            <pc:sldMk cId="279228066" sldId="386"/>
            <ac:picMk id="10" creationId="{41042D9D-98DA-A5B8-A3F5-F87CB71862F9}"/>
          </ac:picMkLst>
        </pc:picChg>
      </pc:sldChg>
      <pc:sldChg chg="addSp delSp modSp">
        <pc:chgData name="Sarah Hazlehurst" userId="S::sarah.hazlehurst@fairtrade.org.uk::923e1b39-6092-4e40-abe9-6c1faef4983a" providerId="AD" clId="Web-{990811DE-23A9-2064-41B6-71EE833F6CF8}" dt="2024-04-11T16:04:12.750" v="85" actId="1076"/>
        <pc:sldMkLst>
          <pc:docMk/>
          <pc:sldMk cId="3556272170" sldId="387"/>
        </pc:sldMkLst>
        <pc:spChg chg="del">
          <ac:chgData name="Sarah Hazlehurst" userId="S::sarah.hazlehurst@fairtrade.org.uk::923e1b39-6092-4e40-abe9-6c1faef4983a" providerId="AD" clId="Web-{990811DE-23A9-2064-41B6-71EE833F6CF8}" dt="2024-04-11T12:55:41.553" v="15"/>
          <ac:spMkLst>
            <pc:docMk/>
            <pc:sldMk cId="3556272170" sldId="387"/>
            <ac:spMk id="2" creationId="{A7472DD8-1F51-474B-AB7E-B47CAD01350A}"/>
          </ac:spMkLst>
        </pc:spChg>
        <pc:spChg chg="del">
          <ac:chgData name="Sarah Hazlehurst" userId="S::sarah.hazlehurst@fairtrade.org.uk::923e1b39-6092-4e40-abe9-6c1faef4983a" providerId="AD" clId="Web-{990811DE-23A9-2064-41B6-71EE833F6CF8}" dt="2024-04-11T12:55:48.975" v="16"/>
          <ac:spMkLst>
            <pc:docMk/>
            <pc:sldMk cId="3556272170" sldId="387"/>
            <ac:spMk id="6" creationId="{6D0E031E-962B-ED21-8878-2ADECFB2D71B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5:50.882" v="17"/>
          <ac:spMkLst>
            <pc:docMk/>
            <pc:sldMk cId="3556272170" sldId="387"/>
            <ac:spMk id="7" creationId="{10D432D8-D199-0536-4D80-6FB30202539C}"/>
          </ac:spMkLst>
        </pc:spChg>
        <pc:spChg chg="add del mod">
          <ac:chgData name="Sarah Hazlehurst" userId="S::sarah.hazlehurst@fairtrade.org.uk::923e1b39-6092-4e40-abe9-6c1faef4983a" providerId="AD" clId="Web-{990811DE-23A9-2064-41B6-71EE833F6CF8}" dt="2024-04-11T12:55:53.069" v="18"/>
          <ac:spMkLst>
            <pc:docMk/>
            <pc:sldMk cId="3556272170" sldId="387"/>
            <ac:spMk id="9" creationId="{72AB2147-C785-D3D1-811F-55C78C3A3CCD}"/>
          </ac:spMkLst>
        </pc:spChg>
        <pc:picChg chg="add mod">
          <ac:chgData name="Sarah Hazlehurst" userId="S::sarah.hazlehurst@fairtrade.org.uk::923e1b39-6092-4e40-abe9-6c1faef4983a" providerId="AD" clId="Web-{990811DE-23A9-2064-41B6-71EE833F6CF8}" dt="2024-04-11T13:02:12.720" v="31" actId="1076"/>
          <ac:picMkLst>
            <pc:docMk/>
            <pc:sldMk cId="3556272170" sldId="387"/>
            <ac:picMk id="2" creationId="{91B12CEE-856B-ABB3-8E10-9DB0E96AA557}"/>
          </ac:picMkLst>
        </pc:picChg>
        <pc:picChg chg="del">
          <ac:chgData name="Sarah Hazlehurst" userId="S::sarah.hazlehurst@fairtrade.org.uk::923e1b39-6092-4e40-abe9-6c1faef4983a" providerId="AD" clId="Web-{990811DE-23A9-2064-41B6-71EE833F6CF8}" dt="2024-04-11T12:55:53.991" v="19"/>
          <ac:picMkLst>
            <pc:docMk/>
            <pc:sldMk cId="3556272170" sldId="387"/>
            <ac:picMk id="3" creationId="{96CF91E2-BD3A-41D3-0CC0-33E657870372}"/>
          </ac:picMkLst>
        </pc:picChg>
        <pc:picChg chg="add del">
          <ac:chgData name="Sarah Hazlehurst" userId="S::sarah.hazlehurst@fairtrade.org.uk::923e1b39-6092-4e40-abe9-6c1faef4983a" providerId="AD" clId="Web-{990811DE-23A9-2064-41B6-71EE833F6CF8}" dt="2024-04-11T13:55:35.157" v="51"/>
          <ac:picMkLst>
            <pc:docMk/>
            <pc:sldMk cId="3556272170" sldId="387"/>
            <ac:picMk id="3" creationId="{FE18938C-BEC8-9D8B-94BD-4E17FF8FD005}"/>
          </ac:picMkLst>
        </pc:picChg>
        <pc:picChg chg="add mod">
          <ac:chgData name="Sarah Hazlehurst" userId="S::sarah.hazlehurst@fairtrade.org.uk::923e1b39-6092-4e40-abe9-6c1faef4983a" providerId="AD" clId="Web-{990811DE-23A9-2064-41B6-71EE833F6CF8}" dt="2024-04-11T16:04:11.250" v="84" actId="1076"/>
          <ac:picMkLst>
            <pc:docMk/>
            <pc:sldMk cId="3556272170" sldId="387"/>
            <ac:picMk id="10" creationId="{0407BBC5-1B23-BEDC-5464-A1164F4605D5}"/>
          </ac:picMkLst>
        </pc:picChg>
        <pc:picChg chg="add mod">
          <ac:chgData name="Sarah Hazlehurst" userId="S::sarah.hazlehurst@fairtrade.org.uk::923e1b39-6092-4e40-abe9-6c1faef4983a" providerId="AD" clId="Web-{990811DE-23A9-2064-41B6-71EE833F6CF8}" dt="2024-04-11T16:04:12.750" v="85" actId="1076"/>
          <ac:picMkLst>
            <pc:docMk/>
            <pc:sldMk cId="3556272170" sldId="387"/>
            <ac:picMk id="11" creationId="{2A98BE5B-F0D5-8043-9B4F-9CA45BB363C5}"/>
          </ac:picMkLst>
        </pc:picChg>
      </pc:sldChg>
      <pc:sldChg chg="addSp delSp modSp">
        <pc:chgData name="Sarah Hazlehurst" userId="S::sarah.hazlehurst@fairtrade.org.uk::923e1b39-6092-4e40-abe9-6c1faef4983a" providerId="AD" clId="Web-{990811DE-23A9-2064-41B6-71EE833F6CF8}" dt="2024-04-11T14:01:07.401" v="78"/>
        <pc:sldMkLst>
          <pc:docMk/>
          <pc:sldMk cId="536075605" sldId="838"/>
        </pc:sldMkLst>
        <pc:picChg chg="add del mod modCrop">
          <ac:chgData name="Sarah Hazlehurst" userId="S::sarah.hazlehurst@fairtrade.org.uk::923e1b39-6092-4e40-abe9-6c1faef4983a" providerId="AD" clId="Web-{990811DE-23A9-2064-41B6-71EE833F6CF8}" dt="2024-04-11T14:01:07.401" v="78"/>
          <ac:picMkLst>
            <pc:docMk/>
            <pc:sldMk cId="536075605" sldId="838"/>
            <ac:picMk id="2" creationId="{56D9C635-C492-F84F-A660-BF9CB4C43FDA}"/>
          </ac:picMkLst>
        </pc:picChg>
      </pc:sldChg>
      <pc:sldChg chg="addSp modSp">
        <pc:chgData name="Sarah Hazlehurst" userId="S::sarah.hazlehurst@fairtrade.org.uk::923e1b39-6092-4e40-abe9-6c1faef4983a" providerId="AD" clId="Web-{990811DE-23A9-2064-41B6-71EE833F6CF8}" dt="2024-04-11T13:49:59.241" v="36" actId="1076"/>
        <pc:sldMkLst>
          <pc:docMk/>
          <pc:sldMk cId="1883730085" sldId="840"/>
        </pc:sldMkLst>
        <pc:spChg chg="add">
          <ac:chgData name="Sarah Hazlehurst" userId="S::sarah.hazlehurst@fairtrade.org.uk::923e1b39-6092-4e40-abe9-6c1faef4983a" providerId="AD" clId="Web-{990811DE-23A9-2064-41B6-71EE833F6CF8}" dt="2024-04-11T13:49:49.210" v="33"/>
          <ac:spMkLst>
            <pc:docMk/>
            <pc:sldMk cId="1883730085" sldId="840"/>
            <ac:spMk id="2" creationId="{7232222B-6010-CF46-AFE8-B9C39407145C}"/>
          </ac:spMkLst>
        </pc:spChg>
        <pc:spChg chg="mod">
          <ac:chgData name="Sarah Hazlehurst" userId="S::sarah.hazlehurst@fairtrade.org.uk::923e1b39-6092-4e40-abe9-6c1faef4983a" providerId="AD" clId="Web-{990811DE-23A9-2064-41B6-71EE833F6CF8}" dt="2024-04-11T13:49:59.241" v="36" actId="1076"/>
          <ac:spMkLst>
            <pc:docMk/>
            <pc:sldMk cId="1883730085" sldId="840"/>
            <ac:spMk id="7" creationId="{CDD755E6-A905-8D5F-60CD-5DFF8AFAFABC}"/>
          </ac:spMkLst>
        </pc:spChg>
        <pc:spChg chg="mod">
          <ac:chgData name="Sarah Hazlehurst" userId="S::sarah.hazlehurst@fairtrade.org.uk::923e1b39-6092-4e40-abe9-6c1faef4983a" providerId="AD" clId="Web-{990811DE-23A9-2064-41B6-71EE833F6CF8}" dt="2024-04-11T13:49:56.444" v="35" actId="1076"/>
          <ac:spMkLst>
            <pc:docMk/>
            <pc:sldMk cId="1883730085" sldId="840"/>
            <ac:spMk id="13" creationId="{00A4D3E1-1BAE-CC18-4C31-EEFFDFCC9DB9}"/>
          </ac:spMkLst>
        </pc:spChg>
        <pc:spChg chg="mod">
          <ac:chgData name="Sarah Hazlehurst" userId="S::sarah.hazlehurst@fairtrade.org.uk::923e1b39-6092-4e40-abe9-6c1faef4983a" providerId="AD" clId="Web-{990811DE-23A9-2064-41B6-71EE833F6CF8}" dt="2024-04-11T13:49:54.522" v="34" actId="1076"/>
          <ac:spMkLst>
            <pc:docMk/>
            <pc:sldMk cId="1883730085" sldId="840"/>
            <ac:spMk id="14" creationId="{BDC2EF53-1482-FD0B-515C-B03A3ACC709A}"/>
          </ac:spMkLst>
        </pc:spChg>
      </pc:sldChg>
      <pc:sldChg chg="del">
        <pc:chgData name="Sarah Hazlehurst" userId="S::sarah.hazlehurst@fairtrade.org.uk::923e1b39-6092-4e40-abe9-6c1faef4983a" providerId="AD" clId="Web-{990811DE-23A9-2064-41B6-71EE833F6CF8}" dt="2024-04-11T13:50:03.257" v="38"/>
        <pc:sldMkLst>
          <pc:docMk/>
          <pc:sldMk cId="298234166" sldId="2145705093"/>
        </pc:sldMkLst>
      </pc:sldChg>
      <pc:sldChg chg="addSp delSp modSp del">
        <pc:chgData name="Sarah Hazlehurst" userId="S::sarah.hazlehurst@fairtrade.org.uk::923e1b39-6092-4e40-abe9-6c1faef4983a" providerId="AD" clId="Web-{990811DE-23A9-2064-41B6-71EE833F6CF8}" dt="2024-04-11T13:50:01.601" v="37"/>
        <pc:sldMkLst>
          <pc:docMk/>
          <pc:sldMk cId="3972967663" sldId="2145705094"/>
        </pc:sldMkLst>
        <pc:spChg chg="del">
          <ac:chgData name="Sarah Hazlehurst" userId="S::sarah.hazlehurst@fairtrade.org.uk::923e1b39-6092-4e40-abe9-6c1faef4983a" providerId="AD" clId="Web-{990811DE-23A9-2064-41B6-71EE833F6CF8}" dt="2024-04-11T13:49:47.616" v="32"/>
          <ac:spMkLst>
            <pc:docMk/>
            <pc:sldMk cId="3972967663" sldId="2145705094"/>
            <ac:spMk id="3" creationId="{7232222B-6010-CF46-AFE8-B9C39407145C}"/>
          </ac:spMkLst>
        </pc:spChg>
        <pc:spChg chg="add mod">
          <ac:chgData name="Sarah Hazlehurst" userId="S::sarah.hazlehurst@fairtrade.org.uk::923e1b39-6092-4e40-abe9-6c1faef4983a" providerId="AD" clId="Web-{990811DE-23A9-2064-41B6-71EE833F6CF8}" dt="2024-04-11T13:49:47.616" v="32"/>
          <ac:spMkLst>
            <pc:docMk/>
            <pc:sldMk cId="3972967663" sldId="2145705094"/>
            <ac:spMk id="5" creationId="{D5798082-8098-126C-6E35-5CB02F78B835}"/>
          </ac:spMkLst>
        </pc:spChg>
      </pc:sldChg>
      <pc:sldChg chg="add del replId">
        <pc:chgData name="Sarah Hazlehurst" userId="S::sarah.hazlehurst@fairtrade.org.uk::923e1b39-6092-4e40-abe9-6c1faef4983a" providerId="AD" clId="Web-{990811DE-23A9-2064-41B6-71EE833F6CF8}" dt="2024-04-11T13:01:40.501" v="28"/>
        <pc:sldMkLst>
          <pc:docMk/>
          <pc:sldMk cId="1244988219" sldId="2145705095"/>
        </pc:sldMkLst>
      </pc:sldChg>
    </pc:docChg>
  </pc:docChgLst>
  <pc:docChgLst>
    <pc:chgData name="Sarah Hazlehurst" userId="923e1b39-6092-4e40-abe9-6c1faef4983a" providerId="ADAL" clId="{36DFFA51-576C-47F4-8891-B6D0478220C5}"/>
    <pc:docChg chg="undo custSel modSld">
      <pc:chgData name="Sarah Hazlehurst" userId="923e1b39-6092-4e40-abe9-6c1faef4983a" providerId="ADAL" clId="{36DFFA51-576C-47F4-8891-B6D0478220C5}" dt="2024-02-28T07:45:28.682" v="7" actId="20577"/>
      <pc:docMkLst>
        <pc:docMk/>
      </pc:docMkLst>
      <pc:sldChg chg="modSp mod">
        <pc:chgData name="Sarah Hazlehurst" userId="923e1b39-6092-4e40-abe9-6c1faef4983a" providerId="ADAL" clId="{36DFFA51-576C-47F4-8891-B6D0478220C5}" dt="2024-02-28T07:45:28.682" v="7" actId="20577"/>
        <pc:sldMkLst>
          <pc:docMk/>
          <pc:sldMk cId="0" sldId="271"/>
        </pc:sldMkLst>
        <pc:graphicFrameChg chg="modGraphic">
          <ac:chgData name="Sarah Hazlehurst" userId="923e1b39-6092-4e40-abe9-6c1faef4983a" providerId="ADAL" clId="{36DFFA51-576C-47F4-8891-B6D0478220C5}" dt="2024-02-28T07:45:28.682" v="7" actId="20577"/>
          <ac:graphicFrameMkLst>
            <pc:docMk/>
            <pc:sldMk cId="0" sldId="271"/>
            <ac:graphicFrameMk id="9" creationId="{74916D2C-FD73-1B31-9832-2CA9572D26E6}"/>
          </ac:graphicFrameMkLst>
        </pc:graphicFrameChg>
      </pc:sldChg>
      <pc:sldChg chg="addSp delSp modSp mod">
        <pc:chgData name="Sarah Hazlehurst" userId="923e1b39-6092-4e40-abe9-6c1faef4983a" providerId="ADAL" clId="{36DFFA51-576C-47F4-8891-B6D0478220C5}" dt="2024-02-22T08:35:32.982" v="4" actId="478"/>
        <pc:sldMkLst>
          <pc:docMk/>
          <pc:sldMk cId="4108402816" sldId="331"/>
        </pc:sldMkLst>
        <pc:spChg chg="add mod">
          <ac:chgData name="Sarah Hazlehurst" userId="923e1b39-6092-4e40-abe9-6c1faef4983a" providerId="ADAL" clId="{36DFFA51-576C-47F4-8891-B6D0478220C5}" dt="2024-02-22T08:35:25.381" v="0" actId="478"/>
          <ac:spMkLst>
            <pc:docMk/>
            <pc:sldMk cId="4108402816" sldId="331"/>
            <ac:spMk id="4" creationId="{F946A6F3-7AA7-1583-37DD-B646E14F944D}"/>
          </ac:spMkLst>
        </pc:spChg>
        <pc:spChg chg="del">
          <ac:chgData name="Sarah Hazlehurst" userId="923e1b39-6092-4e40-abe9-6c1faef4983a" providerId="ADAL" clId="{36DFFA51-576C-47F4-8891-B6D0478220C5}" dt="2024-02-22T08:35:25.381" v="0" actId="478"/>
          <ac:spMkLst>
            <pc:docMk/>
            <pc:sldMk cId="4108402816" sldId="331"/>
            <ac:spMk id="14338" creationId="{D467E558-3140-4C91-BD7A-2B6801F5ADDC}"/>
          </ac:spMkLst>
        </pc:spChg>
        <pc:picChg chg="add del">
          <ac:chgData name="Sarah Hazlehurst" userId="923e1b39-6092-4e40-abe9-6c1faef4983a" providerId="ADAL" clId="{36DFFA51-576C-47F4-8891-B6D0478220C5}" dt="2024-02-22T08:35:32.982" v="4" actId="478"/>
          <ac:picMkLst>
            <pc:docMk/>
            <pc:sldMk cId="4108402816" sldId="331"/>
            <ac:picMk id="3" creationId="{D31DA64F-BA69-E748-8F4C-5EF196E4D53C}"/>
          </ac:picMkLst>
        </pc:picChg>
      </pc:sldChg>
    </pc:docChg>
  </pc:docChgLst>
  <pc:docChgLst>
    <pc:chgData clId="Web-{64C20264-7B62-C38F-46C0-2B4854758A9A}"/>
    <pc:docChg chg="modSld">
      <pc:chgData name="" userId="" providerId="" clId="Web-{64C20264-7B62-C38F-46C0-2B4854758A9A}" dt="2024-04-10T11:00:22.599" v="0"/>
      <pc:docMkLst>
        <pc:docMk/>
      </pc:docMkLst>
      <pc:sldChg chg="addSp delSp modSp">
        <pc:chgData name="" userId="" providerId="" clId="Web-{64C20264-7B62-C38F-46C0-2B4854758A9A}" dt="2024-04-10T11:00:22.599" v="0"/>
        <pc:sldMkLst>
          <pc:docMk/>
          <pc:sldMk cId="3001715519" sldId="2145705088"/>
        </pc:sldMkLst>
        <pc:spChg chg="del">
          <ac:chgData name="" userId="" providerId="" clId="Web-{64C20264-7B62-C38F-46C0-2B4854758A9A}" dt="2024-04-10T11:00:22.599" v="0"/>
          <ac:spMkLst>
            <pc:docMk/>
            <pc:sldMk cId="3001715519" sldId="2145705088"/>
            <ac:spMk id="3" creationId="{4F4447EF-972F-1F0D-A172-1F552A372569}"/>
          </ac:spMkLst>
        </pc:spChg>
        <pc:spChg chg="add mod">
          <ac:chgData name="" userId="" providerId="" clId="Web-{64C20264-7B62-C38F-46C0-2B4854758A9A}" dt="2024-04-10T11:00:22.599" v="0"/>
          <ac:spMkLst>
            <pc:docMk/>
            <pc:sldMk cId="3001715519" sldId="2145705088"/>
            <ac:spMk id="5" creationId="{3E9AC236-93B6-3506-5C3F-65DBD2BB905A}"/>
          </ac:spMkLst>
        </pc:spChg>
      </pc:sldChg>
    </pc:docChg>
  </pc:docChgLst>
  <pc:docChgLst>
    <pc:chgData name="Sarah Hazlehurst" userId="S::sarah.hazlehurst@fairtrade.org.uk::923e1b39-6092-4e40-abe9-6c1faef4983a" providerId="AD" clId="Web-{8D03084F-05C9-BFB5-B9FB-C8E0582B3034}"/>
    <pc:docChg chg="addSld delSld modSld sldOrd">
      <pc:chgData name="Sarah Hazlehurst" userId="S::sarah.hazlehurst@fairtrade.org.uk::923e1b39-6092-4e40-abe9-6c1faef4983a" providerId="AD" clId="Web-{8D03084F-05C9-BFB5-B9FB-C8E0582B3034}" dt="2024-04-10T10:33:53.036" v="442"/>
      <pc:docMkLst>
        <pc:docMk/>
      </pc:docMkLst>
      <pc:sldChg chg="delSp add">
        <pc:chgData name="Sarah Hazlehurst" userId="S::sarah.hazlehurst@fairtrade.org.uk::923e1b39-6092-4e40-abe9-6c1faef4983a" providerId="AD" clId="Web-{8D03084F-05C9-BFB5-B9FB-C8E0582B3034}" dt="2024-04-10T10:33:46.724" v="441"/>
        <pc:sldMkLst>
          <pc:docMk/>
          <pc:sldMk cId="3878822604" sldId="259"/>
        </pc:sldMkLst>
        <pc:spChg chg="del">
          <ac:chgData name="Sarah Hazlehurst" userId="S::sarah.hazlehurst@fairtrade.org.uk::923e1b39-6092-4e40-abe9-6c1faef4983a" providerId="AD" clId="Web-{8D03084F-05C9-BFB5-B9FB-C8E0582B3034}" dt="2024-04-10T10:33:46.724" v="441"/>
          <ac:spMkLst>
            <pc:docMk/>
            <pc:sldMk cId="3878822604" sldId="259"/>
            <ac:spMk id="10" creationId="{4C832901-1C45-E36F-2B6B-D94E16798247}"/>
          </ac:spMkLst>
        </pc:spChg>
      </pc:sldChg>
      <pc:sldChg chg="addSp delSp modSp">
        <pc:chgData name="Sarah Hazlehurst" userId="S::sarah.hazlehurst@fairtrade.org.uk::923e1b39-6092-4e40-abe9-6c1faef4983a" providerId="AD" clId="Web-{8D03084F-05C9-BFB5-B9FB-C8E0582B3034}" dt="2024-04-10T08:57:51.713" v="331" actId="1076"/>
        <pc:sldMkLst>
          <pc:docMk/>
          <pc:sldMk cId="0" sldId="260"/>
        </pc:sldMkLst>
        <pc:spChg chg="del">
          <ac:chgData name="Sarah Hazlehurst" userId="S::sarah.hazlehurst@fairtrade.org.uk::923e1b39-6092-4e40-abe9-6c1faef4983a" providerId="AD" clId="Web-{8D03084F-05C9-BFB5-B9FB-C8E0582B3034}" dt="2024-04-10T08:47:52.285" v="210"/>
          <ac:spMkLst>
            <pc:docMk/>
            <pc:sldMk cId="0" sldId="260"/>
            <ac:spMk id="2" creationId="{6B090B18-D119-8570-D1A2-737D81C0E629}"/>
          </ac:spMkLst>
        </pc:spChg>
        <pc:spChg chg="del">
          <ac:chgData name="Sarah Hazlehurst" userId="S::sarah.hazlehurst@fairtrade.org.uk::923e1b39-6092-4e40-abe9-6c1faef4983a" providerId="AD" clId="Web-{8D03084F-05C9-BFB5-B9FB-C8E0582B3034}" dt="2024-04-10T08:47:47.035" v="209"/>
          <ac:spMkLst>
            <pc:docMk/>
            <pc:sldMk cId="0" sldId="260"/>
            <ac:spMk id="3" creationId="{06C8F851-5036-8ACB-7036-34BD625A46B7}"/>
          </ac:spMkLst>
        </pc:spChg>
        <pc:spChg chg="add">
          <ac:chgData name="Sarah Hazlehurst" userId="S::sarah.hazlehurst@fairtrade.org.uk::923e1b39-6092-4e40-abe9-6c1faef4983a" providerId="AD" clId="Web-{8D03084F-05C9-BFB5-B9FB-C8E0582B3034}" dt="2024-04-10T08:48:37.302" v="228"/>
          <ac:spMkLst>
            <pc:docMk/>
            <pc:sldMk cId="0" sldId="260"/>
            <ac:spMk id="8" creationId="{1D2AD8D8-2CD6-8B48-A115-1CA2116AEF29}"/>
          </ac:spMkLst>
        </pc:spChg>
        <pc:spChg chg="add">
          <ac:chgData name="Sarah Hazlehurst" userId="S::sarah.hazlehurst@fairtrade.org.uk::923e1b39-6092-4e40-abe9-6c1faef4983a" providerId="AD" clId="Web-{8D03084F-05C9-BFB5-B9FB-C8E0582B3034}" dt="2024-04-10T08:48:37.302" v="228"/>
          <ac:spMkLst>
            <pc:docMk/>
            <pc:sldMk cId="0" sldId="260"/>
            <ac:spMk id="9" creationId="{1D5B2164-C5CB-0A44-51DC-3E17DED02B21}"/>
          </ac:spMkLst>
        </pc:spChg>
        <pc:spChg chg="add">
          <ac:chgData name="Sarah Hazlehurst" userId="S::sarah.hazlehurst@fairtrade.org.uk::923e1b39-6092-4e40-abe9-6c1faef4983a" providerId="AD" clId="Web-{8D03084F-05C9-BFB5-B9FB-C8E0582B3034}" dt="2024-04-10T08:48:37.302" v="228"/>
          <ac:spMkLst>
            <pc:docMk/>
            <pc:sldMk cId="0" sldId="260"/>
            <ac:spMk id="10" creationId="{54C53F40-ED20-E526-2200-6BE7DED7516B}"/>
          </ac:spMkLst>
        </pc:spChg>
        <pc:spChg chg="add">
          <ac:chgData name="Sarah Hazlehurst" userId="S::sarah.hazlehurst@fairtrade.org.uk::923e1b39-6092-4e40-abe9-6c1faef4983a" providerId="AD" clId="Web-{8D03084F-05C9-BFB5-B9FB-C8E0582B3034}" dt="2024-04-10T08:48:37.302" v="228"/>
          <ac:spMkLst>
            <pc:docMk/>
            <pc:sldMk cId="0" sldId="260"/>
            <ac:spMk id="11" creationId="{39111A96-7E69-4426-EE22-E40C6E383A70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57:51.713" v="331" actId="1076"/>
          <ac:spMkLst>
            <pc:docMk/>
            <pc:sldMk cId="0" sldId="260"/>
            <ac:spMk id="16387" creationId="{57AA956F-92DA-4CC1-938D-38127EC6314C}"/>
          </ac:spMkLst>
        </pc:spChg>
        <pc:grpChg chg="add mod">
          <ac:chgData name="Sarah Hazlehurst" userId="S::sarah.hazlehurst@fairtrade.org.uk::923e1b39-6092-4e40-abe9-6c1faef4983a" providerId="AD" clId="Web-{8D03084F-05C9-BFB5-B9FB-C8E0582B3034}" dt="2024-04-10T08:49:41.602" v="255" actId="1076"/>
          <ac:grpSpMkLst>
            <pc:docMk/>
            <pc:sldMk cId="0" sldId="260"/>
            <ac:grpSpMk id="6" creationId="{AA14208F-2629-83B8-D92A-FDB30A49BD64}"/>
          </ac:grpSpMkLst>
        </pc:grpChg>
        <pc:picChg chg="mod">
          <ac:chgData name="Sarah Hazlehurst" userId="S::sarah.hazlehurst@fairtrade.org.uk::923e1b39-6092-4e40-abe9-6c1faef4983a" providerId="AD" clId="Web-{8D03084F-05C9-BFB5-B9FB-C8E0582B3034}" dt="2024-04-10T08:49:46.149" v="259" actId="1076"/>
          <ac:picMkLst>
            <pc:docMk/>
            <pc:sldMk cId="0" sldId="260"/>
            <ac:picMk id="4" creationId="{07AE30B1-0318-294A-098E-D9339A464C1A}"/>
          </ac:picMkLst>
        </pc:picChg>
        <pc:picChg chg="add mod">
          <ac:chgData name="Sarah Hazlehurst" userId="S::sarah.hazlehurst@fairtrade.org.uk::923e1b39-6092-4e40-abe9-6c1faef4983a" providerId="AD" clId="Web-{8D03084F-05C9-BFB5-B9FB-C8E0582B3034}" dt="2024-04-10T08:49:41.633" v="256" actId="1076"/>
          <ac:picMkLst>
            <pc:docMk/>
            <pc:sldMk cId="0" sldId="260"/>
            <ac:picMk id="7" creationId="{68725741-55E7-15B1-0D1C-5295D1E6447F}"/>
          </ac:picMkLst>
        </pc:picChg>
      </pc:sldChg>
      <pc:sldChg chg="add">
        <pc:chgData name="Sarah Hazlehurst" userId="S::sarah.hazlehurst@fairtrade.org.uk::923e1b39-6092-4e40-abe9-6c1faef4983a" providerId="AD" clId="Web-{8D03084F-05C9-BFB5-B9FB-C8E0582B3034}" dt="2024-04-10T10:30:04.986" v="411"/>
        <pc:sldMkLst>
          <pc:docMk/>
          <pc:sldMk cId="3159632209" sldId="261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28:21.727" v="115"/>
        <pc:sldMkLst>
          <pc:docMk/>
          <pc:sldMk cId="3016948440" sldId="266"/>
        </pc:sldMkLst>
      </pc:sldChg>
      <pc:sldChg chg="addSp modSp">
        <pc:chgData name="Sarah Hazlehurst" userId="S::sarah.hazlehurst@fairtrade.org.uk::923e1b39-6092-4e40-abe9-6c1faef4983a" providerId="AD" clId="Web-{8D03084F-05C9-BFB5-B9FB-C8E0582B3034}" dt="2024-04-10T09:20:55.846" v="338" actId="1076"/>
        <pc:sldMkLst>
          <pc:docMk/>
          <pc:sldMk cId="2664481390" sldId="267"/>
        </pc:sldMkLst>
        <pc:spChg chg="mod">
          <ac:chgData name="Sarah Hazlehurst" userId="S::sarah.hazlehurst@fairtrade.org.uk::923e1b39-6092-4e40-abe9-6c1faef4983a" providerId="AD" clId="Web-{8D03084F-05C9-BFB5-B9FB-C8E0582B3034}" dt="2024-04-10T08:27:03.178" v="93" actId="20577"/>
          <ac:spMkLst>
            <pc:docMk/>
            <pc:sldMk cId="2664481390" sldId="267"/>
            <ac:spMk id="2" creationId="{A7472DD8-1F51-474B-AB7E-B47CAD01350A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9:20:55.846" v="338" actId="1076"/>
          <ac:spMkLst>
            <pc:docMk/>
            <pc:sldMk cId="2664481390" sldId="267"/>
            <ac:spMk id="6" creationId="{6D0E031E-962B-ED21-8878-2ADECFB2D71B}"/>
          </ac:spMkLst>
        </pc:spChg>
        <pc:picChg chg="add mod">
          <ac:chgData name="Sarah Hazlehurst" userId="S::sarah.hazlehurst@fairtrade.org.uk::923e1b39-6092-4e40-abe9-6c1faef4983a" providerId="AD" clId="Web-{8D03084F-05C9-BFB5-B9FB-C8E0582B3034}" dt="2024-04-10T08:24:21.766" v="53" actId="1076"/>
          <ac:picMkLst>
            <pc:docMk/>
            <pc:sldMk cId="2664481390" sldId="267"/>
            <ac:picMk id="3" creationId="{224C23A2-771A-0FE4-C779-0420D78D9AB5}"/>
          </ac:picMkLst>
        </pc:picChg>
      </pc:sldChg>
      <pc:sldChg chg="add">
        <pc:chgData name="Sarah Hazlehurst" userId="S::sarah.hazlehurst@fairtrade.org.uk::923e1b39-6092-4e40-abe9-6c1faef4983a" providerId="AD" clId="Web-{8D03084F-05C9-BFB5-B9FB-C8E0582B3034}" dt="2024-04-10T10:29:58.439" v="410"/>
        <pc:sldMkLst>
          <pc:docMk/>
          <pc:sldMk cId="2207433825" sldId="268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56:15.631" v="297"/>
        <pc:sldMkLst>
          <pc:docMk/>
          <pc:sldMk cId="0" sldId="269"/>
        </pc:sldMkLst>
      </pc:sldChg>
      <pc:sldChg chg="add del">
        <pc:chgData name="Sarah Hazlehurst" userId="S::sarah.hazlehurst@fairtrade.org.uk::923e1b39-6092-4e40-abe9-6c1faef4983a" providerId="AD" clId="Web-{8D03084F-05C9-BFB5-B9FB-C8E0582B3034}" dt="2024-04-10T10:30:21.127" v="413"/>
        <pc:sldMkLst>
          <pc:docMk/>
          <pc:sldMk cId="531121212" sldId="270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58:17.886" v="334"/>
        <pc:sldMkLst>
          <pc:docMk/>
          <pc:sldMk cId="0" sldId="271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58:21.167" v="335"/>
        <pc:sldMkLst>
          <pc:docMk/>
          <pc:sldMk cId="0" sldId="275"/>
        </pc:sldMkLst>
      </pc:sldChg>
      <pc:sldChg chg="modSp add del">
        <pc:chgData name="Sarah Hazlehurst" userId="S::sarah.hazlehurst@fairtrade.org.uk::923e1b39-6092-4e40-abe9-6c1faef4983a" providerId="AD" clId="Web-{8D03084F-05C9-BFB5-B9FB-C8E0582B3034}" dt="2024-04-10T10:25:00.059" v="354" actId="1076"/>
        <pc:sldMkLst>
          <pc:docMk/>
          <pc:sldMk cId="3197397949" sldId="291"/>
        </pc:sldMkLst>
        <pc:spChg chg="mod">
          <ac:chgData name="Sarah Hazlehurst" userId="S::sarah.hazlehurst@fairtrade.org.uk::923e1b39-6092-4e40-abe9-6c1faef4983a" providerId="AD" clId="Web-{8D03084F-05C9-BFB5-B9FB-C8E0582B3034}" dt="2024-04-10T10:25:00.059" v="354" actId="1076"/>
          <ac:spMkLst>
            <pc:docMk/>
            <pc:sldMk cId="3197397949" sldId="291"/>
            <ac:spMk id="4" creationId="{B8738F1C-A662-4467-BDD3-C9D33D15A6BE}"/>
          </ac:spMkLst>
        </pc:spChg>
      </pc:sldChg>
      <pc:sldChg chg="addSp delSp modSp ord modNotes">
        <pc:chgData name="Sarah Hazlehurst" userId="S::sarah.hazlehurst@fairtrade.org.uk::923e1b39-6092-4e40-abe9-6c1faef4983a" providerId="AD" clId="Web-{8D03084F-05C9-BFB5-B9FB-C8E0582B3034}" dt="2024-04-10T08:35:55.916" v="154" actId="20577"/>
        <pc:sldMkLst>
          <pc:docMk/>
          <pc:sldMk cId="0" sldId="298"/>
        </pc:sldMkLst>
        <pc:spChg chg="mod">
          <ac:chgData name="Sarah Hazlehurst" userId="S::sarah.hazlehurst@fairtrade.org.uk::923e1b39-6092-4e40-abe9-6c1faef4983a" providerId="AD" clId="Web-{8D03084F-05C9-BFB5-B9FB-C8E0582B3034}" dt="2024-04-10T08:35:55.916" v="154" actId="20577"/>
          <ac:spMkLst>
            <pc:docMk/>
            <pc:sldMk cId="0" sldId="298"/>
            <ac:spMk id="6" creationId="{AABE6520-510C-5F9C-0991-D6AA1F4F9368}"/>
          </ac:spMkLst>
        </pc:spChg>
        <pc:picChg chg="del">
          <ac:chgData name="Sarah Hazlehurst" userId="S::sarah.hazlehurst@fairtrade.org.uk::923e1b39-6092-4e40-abe9-6c1faef4983a" providerId="AD" clId="Web-{8D03084F-05C9-BFB5-B9FB-C8E0582B3034}" dt="2024-04-10T08:30:18.622" v="120"/>
          <ac:picMkLst>
            <pc:docMk/>
            <pc:sldMk cId="0" sldId="298"/>
            <ac:picMk id="4" creationId="{A5ADD6C4-7DD2-ECF8-F7F6-C4B197C46080}"/>
          </ac:picMkLst>
        </pc:picChg>
        <pc:picChg chg="add ord">
          <ac:chgData name="Sarah Hazlehurst" userId="S::sarah.hazlehurst@fairtrade.org.uk::923e1b39-6092-4e40-abe9-6c1faef4983a" providerId="AD" clId="Web-{8D03084F-05C9-BFB5-B9FB-C8E0582B3034}" dt="2024-04-10T08:30:16.669" v="119"/>
          <ac:picMkLst>
            <pc:docMk/>
            <pc:sldMk cId="0" sldId="298"/>
            <ac:picMk id="8" creationId="{0BF5B407-7A8A-11BD-9DA8-9AD7216A527B}"/>
          </ac:picMkLst>
        </pc:picChg>
      </pc:sldChg>
      <pc:sldChg chg="del">
        <pc:chgData name="Sarah Hazlehurst" userId="S::sarah.hazlehurst@fairtrade.org.uk::923e1b39-6092-4e40-abe9-6c1faef4983a" providerId="AD" clId="Web-{8D03084F-05C9-BFB5-B9FB-C8E0582B3034}" dt="2024-04-10T08:58:17.151" v="333"/>
        <pc:sldMkLst>
          <pc:docMk/>
          <pc:sldMk cId="0" sldId="299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58:16.526" v="332"/>
        <pc:sldMkLst>
          <pc:docMk/>
          <pc:sldMk cId="109814570" sldId="301"/>
        </pc:sldMkLst>
      </pc:sldChg>
      <pc:sldChg chg="del">
        <pc:chgData name="Sarah Hazlehurst" userId="S::sarah.hazlehurst@fairtrade.org.uk::923e1b39-6092-4e40-abe9-6c1faef4983a" providerId="AD" clId="Web-{8D03084F-05C9-BFB5-B9FB-C8E0582B3034}" dt="2024-04-10T08:58:23.402" v="336"/>
        <pc:sldMkLst>
          <pc:docMk/>
          <pc:sldMk cId="1837313580" sldId="358"/>
        </pc:sldMkLst>
      </pc:sldChg>
      <pc:sldChg chg="addSp delSp modSp">
        <pc:chgData name="Sarah Hazlehurst" userId="S::sarah.hazlehurst@fairtrade.org.uk::923e1b39-6092-4e40-abe9-6c1faef4983a" providerId="AD" clId="Web-{8D03084F-05C9-BFB5-B9FB-C8E0582B3034}" dt="2024-04-10T08:22:17.589" v="18"/>
        <pc:sldMkLst>
          <pc:docMk/>
          <pc:sldMk cId="1632020864" sldId="377"/>
        </pc:sldMkLst>
        <pc:spChg chg="add del mod">
          <ac:chgData name="Sarah Hazlehurst" userId="S::sarah.hazlehurst@fairtrade.org.uk::923e1b39-6092-4e40-abe9-6c1faef4983a" providerId="AD" clId="Web-{8D03084F-05C9-BFB5-B9FB-C8E0582B3034}" dt="2024-04-10T08:22:17.589" v="18"/>
          <ac:spMkLst>
            <pc:docMk/>
            <pc:sldMk cId="1632020864" sldId="377"/>
            <ac:spMk id="5" creationId="{7054F9E0-7020-84EB-D745-5EB44E751CEF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22:11.105" v="16" actId="20577"/>
          <ac:spMkLst>
            <pc:docMk/>
            <pc:sldMk cId="1632020864" sldId="377"/>
            <ac:spMk id="14338" creationId="{D467E558-3140-4C91-BD7A-2B6801F5ADDC}"/>
          </ac:spMkLst>
        </pc:spChg>
        <pc:spChg chg="del">
          <ac:chgData name="Sarah Hazlehurst" userId="S::sarah.hazlehurst@fairtrade.org.uk::923e1b39-6092-4e40-abe9-6c1faef4983a" providerId="AD" clId="Web-{8D03084F-05C9-BFB5-B9FB-C8E0582B3034}" dt="2024-04-10T08:22:14.449" v="17"/>
          <ac:spMkLst>
            <pc:docMk/>
            <pc:sldMk cId="1632020864" sldId="377"/>
            <ac:spMk id="14339" creationId="{89550962-F8FB-4E79-9586-3F7CD92BBDD1}"/>
          </ac:spMkLst>
        </pc:spChg>
      </pc:sldChg>
      <pc:sldChg chg="del">
        <pc:chgData name="Sarah Hazlehurst" userId="S::sarah.hazlehurst@fairtrade.org.uk::923e1b39-6092-4e40-abe9-6c1faef4983a" providerId="AD" clId="Web-{8D03084F-05C9-BFB5-B9FB-C8E0582B3034}" dt="2024-04-10T10:27:06.092" v="357"/>
        <pc:sldMkLst>
          <pc:docMk/>
          <pc:sldMk cId="2664695621" sldId="384"/>
        </pc:sldMkLst>
      </pc:sldChg>
      <pc:sldChg chg="addSp delSp modSp add replId">
        <pc:chgData name="Sarah Hazlehurst" userId="S::sarah.hazlehurst@fairtrade.org.uk::923e1b39-6092-4e40-abe9-6c1faef4983a" providerId="AD" clId="Web-{8D03084F-05C9-BFB5-B9FB-C8E0582B3034}" dt="2024-04-10T08:26:32.677" v="84" actId="1076"/>
        <pc:sldMkLst>
          <pc:docMk/>
          <pc:sldMk cId="279228066" sldId="386"/>
        </pc:sldMkLst>
        <pc:spChg chg="mod">
          <ac:chgData name="Sarah Hazlehurst" userId="S::sarah.hazlehurst@fairtrade.org.uk::923e1b39-6092-4e40-abe9-6c1faef4983a" providerId="AD" clId="Web-{8D03084F-05C9-BFB5-B9FB-C8E0582B3034}" dt="2024-04-10T08:25:57.832" v="63" actId="20577"/>
          <ac:spMkLst>
            <pc:docMk/>
            <pc:sldMk cId="279228066" sldId="386"/>
            <ac:spMk id="2" creationId="{A7472DD8-1F51-474B-AB7E-B47CAD01350A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26:15.973" v="77" actId="20577"/>
          <ac:spMkLst>
            <pc:docMk/>
            <pc:sldMk cId="279228066" sldId="386"/>
            <ac:spMk id="6" creationId="{6D0E031E-962B-ED21-8878-2ADECFB2D71B}"/>
          </ac:spMkLst>
        </pc:spChg>
        <pc:picChg chg="del">
          <ac:chgData name="Sarah Hazlehurst" userId="S::sarah.hazlehurst@fairtrade.org.uk::923e1b39-6092-4e40-abe9-6c1faef4983a" providerId="AD" clId="Web-{8D03084F-05C9-BFB5-B9FB-C8E0582B3034}" dt="2024-04-10T08:26:16.848" v="78"/>
          <ac:picMkLst>
            <pc:docMk/>
            <pc:sldMk cId="279228066" sldId="386"/>
            <ac:picMk id="3" creationId="{224C23A2-771A-0FE4-C779-0420D78D9AB5}"/>
          </ac:picMkLst>
        </pc:picChg>
        <pc:picChg chg="add mod">
          <ac:chgData name="Sarah Hazlehurst" userId="S::sarah.hazlehurst@fairtrade.org.uk::923e1b39-6092-4e40-abe9-6c1faef4983a" providerId="AD" clId="Web-{8D03084F-05C9-BFB5-B9FB-C8E0582B3034}" dt="2024-04-10T08:26:32.677" v="84" actId="1076"/>
          <ac:picMkLst>
            <pc:docMk/>
            <pc:sldMk cId="279228066" sldId="386"/>
            <ac:picMk id="5" creationId="{84BF3BE5-5F41-5D02-D332-C85C1DF8D223}"/>
          </ac:picMkLst>
        </pc:picChg>
      </pc:sldChg>
      <pc:sldChg chg="add del replId">
        <pc:chgData name="Sarah Hazlehurst" userId="S::sarah.hazlehurst@fairtrade.org.uk::923e1b39-6092-4e40-abe9-6c1faef4983a" providerId="AD" clId="Web-{8D03084F-05C9-BFB5-B9FB-C8E0582B3034}" dt="2024-04-10T08:24:41.579" v="56"/>
        <pc:sldMkLst>
          <pc:docMk/>
          <pc:sldMk cId="3211952264" sldId="386"/>
        </pc:sldMkLst>
      </pc:sldChg>
      <pc:sldChg chg="add del replId">
        <pc:chgData name="Sarah Hazlehurst" userId="S::sarah.hazlehurst@fairtrade.org.uk::923e1b39-6092-4e40-abe9-6c1faef4983a" providerId="AD" clId="Web-{8D03084F-05C9-BFB5-B9FB-C8E0582B3034}" dt="2024-04-10T08:24:42.188" v="57"/>
        <pc:sldMkLst>
          <pc:docMk/>
          <pc:sldMk cId="891062666" sldId="387"/>
        </pc:sldMkLst>
      </pc:sldChg>
      <pc:sldChg chg="delSp modSp add replId">
        <pc:chgData name="Sarah Hazlehurst" userId="S::sarah.hazlehurst@fairtrade.org.uk::923e1b39-6092-4e40-abe9-6c1faef4983a" providerId="AD" clId="Web-{8D03084F-05C9-BFB5-B9FB-C8E0582B3034}" dt="2024-04-10T08:28:15.462" v="114"/>
        <pc:sldMkLst>
          <pc:docMk/>
          <pc:sldMk cId="3556272170" sldId="387"/>
        </pc:sldMkLst>
        <pc:spChg chg="mod">
          <ac:chgData name="Sarah Hazlehurst" userId="S::sarah.hazlehurst@fairtrade.org.uk::923e1b39-6092-4e40-abe9-6c1faef4983a" providerId="AD" clId="Web-{8D03084F-05C9-BFB5-B9FB-C8E0582B3034}" dt="2024-04-10T08:27:48.523" v="97" actId="20577"/>
          <ac:spMkLst>
            <pc:docMk/>
            <pc:sldMk cId="3556272170" sldId="387"/>
            <ac:spMk id="2" creationId="{A7472DD8-1F51-474B-AB7E-B47CAD01350A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28:13.290" v="113" actId="20577"/>
          <ac:spMkLst>
            <pc:docMk/>
            <pc:sldMk cId="3556272170" sldId="387"/>
            <ac:spMk id="6" creationId="{6D0E031E-962B-ED21-8878-2ADECFB2D71B}"/>
          </ac:spMkLst>
        </pc:spChg>
        <pc:picChg chg="del mod">
          <ac:chgData name="Sarah Hazlehurst" userId="S::sarah.hazlehurst@fairtrade.org.uk::923e1b39-6092-4e40-abe9-6c1faef4983a" providerId="AD" clId="Web-{8D03084F-05C9-BFB5-B9FB-C8E0582B3034}" dt="2024-04-10T08:28:15.462" v="114"/>
          <ac:picMkLst>
            <pc:docMk/>
            <pc:sldMk cId="3556272170" sldId="387"/>
            <ac:picMk id="5" creationId="{84BF3BE5-5F41-5D02-D332-C85C1DF8D223}"/>
          </ac:picMkLst>
        </pc:picChg>
      </pc:sldChg>
      <pc:sldChg chg="modSp add ord">
        <pc:chgData name="Sarah Hazlehurst" userId="S::sarah.hazlehurst@fairtrade.org.uk::923e1b39-6092-4e40-abe9-6c1faef4983a" providerId="AD" clId="Web-{8D03084F-05C9-BFB5-B9FB-C8E0582B3034}" dt="2024-04-10T08:56:47.836" v="311"/>
        <pc:sldMkLst>
          <pc:docMk/>
          <pc:sldMk cId="3949770985" sldId="837"/>
        </pc:sldMkLst>
        <pc:spChg chg="mod">
          <ac:chgData name="Sarah Hazlehurst" userId="S::sarah.hazlehurst@fairtrade.org.uk::923e1b39-6092-4e40-abe9-6c1faef4983a" providerId="AD" clId="Web-{8D03084F-05C9-BFB5-B9FB-C8E0582B3034}" dt="2024-04-10T08:38:09.045" v="208" actId="20577"/>
          <ac:spMkLst>
            <pc:docMk/>
            <pc:sldMk cId="3949770985" sldId="837"/>
            <ac:spMk id="2" creationId="{A7472DD8-1F51-474B-AB7E-B47CAD01350A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36:36.667" v="163" actId="20577"/>
          <ac:spMkLst>
            <pc:docMk/>
            <pc:sldMk cId="3949770985" sldId="837"/>
            <ac:spMk id="19" creationId="{56A8A70E-C480-8F74-B52F-968269765D58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36:42.902" v="165" actId="20577"/>
          <ac:spMkLst>
            <pc:docMk/>
            <pc:sldMk cId="3949770985" sldId="837"/>
            <ac:spMk id="28" creationId="{8C21270E-4B83-ABFC-1B9E-7D7BA443C0F2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37:49.763" v="186" actId="1076"/>
          <ac:spMkLst>
            <pc:docMk/>
            <pc:sldMk cId="3949770985" sldId="837"/>
            <ac:spMk id="29" creationId="{B0DB4BA2-9834-3264-26F1-5CDF8AF3B98D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08:37:28.419" v="180" actId="20577"/>
          <ac:spMkLst>
            <pc:docMk/>
            <pc:sldMk cId="3949770985" sldId="837"/>
            <ac:spMk id="47" creationId="{CA388E48-B82F-4B35-BF06-01258E0A4D42}"/>
          </ac:spMkLst>
        </pc:spChg>
        <pc:picChg chg="mod">
          <ac:chgData name="Sarah Hazlehurst" userId="S::sarah.hazlehurst@fairtrade.org.uk::923e1b39-6092-4e40-abe9-6c1faef4983a" providerId="AD" clId="Web-{8D03084F-05C9-BFB5-B9FB-C8E0582B3034}" dt="2024-04-10T08:37:45.232" v="185" actId="1076"/>
          <ac:picMkLst>
            <pc:docMk/>
            <pc:sldMk cId="3949770985" sldId="837"/>
            <ac:picMk id="24" creationId="{D647F317-AF61-9F3A-6227-0322DC57FD3B}"/>
          </ac:picMkLst>
        </pc:picChg>
      </pc:sldChg>
      <pc:sldChg chg="add del replId">
        <pc:chgData name="Sarah Hazlehurst" userId="S::sarah.hazlehurst@fairtrade.org.uk::923e1b39-6092-4e40-abe9-6c1faef4983a" providerId="AD" clId="Web-{8D03084F-05C9-BFB5-B9FB-C8E0582B3034}" dt="2024-04-10T08:50:04.399" v="260"/>
        <pc:sldMkLst>
          <pc:docMk/>
          <pc:sldMk cId="201569554" sldId="838"/>
        </pc:sldMkLst>
      </pc:sldChg>
      <pc:sldChg chg="addSp delSp modSp add del replId">
        <pc:chgData name="Sarah Hazlehurst" userId="S::sarah.hazlehurst@fairtrade.org.uk::923e1b39-6092-4e40-abe9-6c1faef4983a" providerId="AD" clId="Web-{8D03084F-05C9-BFB5-B9FB-C8E0582B3034}" dt="2024-04-10T08:57:45.994" v="327" actId="1076"/>
        <pc:sldMkLst>
          <pc:docMk/>
          <pc:sldMk cId="536075605" sldId="838"/>
        </pc:sldMkLst>
        <pc:spChg chg="mod">
          <ac:chgData name="Sarah Hazlehurst" userId="S::sarah.hazlehurst@fairtrade.org.uk::923e1b39-6092-4e40-abe9-6c1faef4983a" providerId="AD" clId="Web-{8D03084F-05C9-BFB5-B9FB-C8E0582B3034}" dt="2024-04-10T08:57:45.994" v="327" actId="1076"/>
          <ac:spMkLst>
            <pc:docMk/>
            <pc:sldMk cId="536075605" sldId="838"/>
            <ac:spMk id="16387" creationId="{57AA956F-92DA-4CC1-938D-38127EC6314C}"/>
          </ac:spMkLst>
        </pc:spChg>
        <pc:picChg chg="add del mod modCrop">
          <ac:chgData name="Sarah Hazlehurst" userId="S::sarah.hazlehurst@fairtrade.org.uk::923e1b39-6092-4e40-abe9-6c1faef4983a" providerId="AD" clId="Web-{8D03084F-05C9-BFB5-B9FB-C8E0582B3034}" dt="2024-04-10T08:55:39.880" v="289"/>
          <ac:picMkLst>
            <pc:docMk/>
            <pc:sldMk cId="536075605" sldId="838"/>
            <ac:picMk id="2" creationId="{2E7DE7C0-37C1-65F2-1A22-B3A51F72038B}"/>
          </ac:picMkLst>
        </pc:picChg>
        <pc:picChg chg="add del mod">
          <ac:chgData name="Sarah Hazlehurst" userId="S::sarah.hazlehurst@fairtrade.org.uk::923e1b39-6092-4e40-abe9-6c1faef4983a" providerId="AD" clId="Web-{8D03084F-05C9-BFB5-B9FB-C8E0582B3034}" dt="2024-04-10T08:57:09.196" v="313"/>
          <ac:picMkLst>
            <pc:docMk/>
            <pc:sldMk cId="536075605" sldId="838"/>
            <ac:picMk id="3" creationId="{6BA1AB19-1A99-B402-6747-3131B125043D}"/>
          </ac:picMkLst>
        </pc:picChg>
        <pc:picChg chg="del mod">
          <ac:chgData name="Sarah Hazlehurst" userId="S::sarah.hazlehurst@fairtrade.org.uk::923e1b39-6092-4e40-abe9-6c1faef4983a" providerId="AD" clId="Web-{8D03084F-05C9-BFB5-B9FB-C8E0582B3034}" dt="2024-04-10T08:57:11.571" v="315"/>
          <ac:picMkLst>
            <pc:docMk/>
            <pc:sldMk cId="536075605" sldId="838"/>
            <ac:picMk id="7" creationId="{68725741-55E7-15B1-0D1C-5295D1E6447F}"/>
          </ac:picMkLst>
        </pc:picChg>
      </pc:sldChg>
      <pc:sldChg chg="modSp add replId">
        <pc:chgData name="Sarah Hazlehurst" userId="S::sarah.hazlehurst@fairtrade.org.uk::923e1b39-6092-4e40-abe9-6c1faef4983a" providerId="AD" clId="Web-{8D03084F-05C9-BFB5-B9FB-C8E0582B3034}" dt="2024-04-10T08:57:33.150" v="319" actId="20577"/>
        <pc:sldMkLst>
          <pc:docMk/>
          <pc:sldMk cId="3799467514" sldId="839"/>
        </pc:sldMkLst>
        <pc:spChg chg="mod">
          <ac:chgData name="Sarah Hazlehurst" userId="S::sarah.hazlehurst@fairtrade.org.uk::923e1b39-6092-4e40-abe9-6c1faef4983a" providerId="AD" clId="Web-{8D03084F-05C9-BFB5-B9FB-C8E0582B3034}" dt="2024-04-10T08:57:33.150" v="319" actId="20577"/>
          <ac:spMkLst>
            <pc:docMk/>
            <pc:sldMk cId="3799467514" sldId="839"/>
            <ac:spMk id="16387" creationId="{57AA956F-92DA-4CC1-938D-38127EC6314C}"/>
          </ac:spMkLst>
        </pc:spChg>
      </pc:sldChg>
      <pc:sldChg chg="add">
        <pc:chgData name="Sarah Hazlehurst" userId="S::sarah.hazlehurst@fairtrade.org.uk::923e1b39-6092-4e40-abe9-6c1faef4983a" providerId="AD" clId="Web-{8D03084F-05C9-BFB5-B9FB-C8E0582B3034}" dt="2024-04-10T10:26:50.170" v="355"/>
        <pc:sldMkLst>
          <pc:docMk/>
          <pc:sldMk cId="1883730085" sldId="840"/>
        </pc:sldMkLst>
      </pc:sldChg>
      <pc:sldChg chg="modSp add">
        <pc:chgData name="Sarah Hazlehurst" userId="S::sarah.hazlehurst@fairtrade.org.uk::923e1b39-6092-4e40-abe9-6c1faef4983a" providerId="AD" clId="Web-{8D03084F-05C9-BFB5-B9FB-C8E0582B3034}" dt="2024-04-10T10:28:30.765" v="408" actId="20577"/>
        <pc:sldMkLst>
          <pc:docMk/>
          <pc:sldMk cId="2303666111" sldId="2145705071"/>
        </pc:sldMkLst>
        <pc:spChg chg="mod">
          <ac:chgData name="Sarah Hazlehurst" userId="S::sarah.hazlehurst@fairtrade.org.uk::923e1b39-6092-4e40-abe9-6c1faef4983a" providerId="AD" clId="Web-{8D03084F-05C9-BFB5-B9FB-C8E0582B3034}" dt="2024-04-10T10:27:19.999" v="378" actId="20577"/>
          <ac:spMkLst>
            <pc:docMk/>
            <pc:sldMk cId="2303666111" sldId="2145705071"/>
            <ac:spMk id="3" creationId="{7232222B-6010-CF46-AFE8-B9C39407145C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10:28:30.765" v="408" actId="20577"/>
          <ac:spMkLst>
            <pc:docMk/>
            <pc:sldMk cId="2303666111" sldId="2145705071"/>
            <ac:spMk id="4" creationId="{54F224CB-47C1-204A-7FD4-6A504750531D}"/>
          </ac:spMkLst>
        </pc:spChg>
      </pc:sldChg>
      <pc:sldChg chg="add replId">
        <pc:chgData name="Sarah Hazlehurst" userId="S::sarah.hazlehurst@fairtrade.org.uk::923e1b39-6092-4e40-abe9-6c1faef4983a" providerId="AD" clId="Web-{8D03084F-05C9-BFB5-B9FB-C8E0582B3034}" dt="2024-04-10T10:28:15.390" v="399"/>
        <pc:sldMkLst>
          <pc:docMk/>
          <pc:sldMk cId="2400717111" sldId="2145705072"/>
        </pc:sldMkLst>
      </pc:sldChg>
      <pc:sldChg chg="add">
        <pc:chgData name="Sarah Hazlehurst" userId="S::sarah.hazlehurst@fairtrade.org.uk::923e1b39-6092-4e40-abe9-6c1faef4983a" providerId="AD" clId="Web-{8D03084F-05C9-BFB5-B9FB-C8E0582B3034}" dt="2024-04-10T10:30:12.720" v="412"/>
        <pc:sldMkLst>
          <pc:docMk/>
          <pc:sldMk cId="2328391648" sldId="2145705073"/>
        </pc:sldMkLst>
      </pc:sldChg>
      <pc:sldChg chg="add">
        <pc:chgData name="Sarah Hazlehurst" userId="S::sarah.hazlehurst@fairtrade.org.uk::923e1b39-6092-4e40-abe9-6c1faef4983a" providerId="AD" clId="Web-{8D03084F-05C9-BFB5-B9FB-C8E0582B3034}" dt="2024-04-10T10:30:26.736" v="414"/>
        <pc:sldMkLst>
          <pc:docMk/>
          <pc:sldMk cId="3537715960" sldId="2145705078"/>
        </pc:sldMkLst>
      </pc:sldChg>
      <pc:sldChg chg="add">
        <pc:chgData name="Sarah Hazlehurst" userId="S::sarah.hazlehurst@fairtrade.org.uk::923e1b39-6092-4e40-abe9-6c1faef4983a" providerId="AD" clId="Web-{8D03084F-05C9-BFB5-B9FB-C8E0582B3034}" dt="2024-04-10T10:30:33.189" v="415"/>
        <pc:sldMkLst>
          <pc:docMk/>
          <pc:sldMk cId="818963086" sldId="2145705079"/>
        </pc:sldMkLst>
      </pc:sldChg>
      <pc:sldChg chg="add">
        <pc:chgData name="Sarah Hazlehurst" userId="S::sarah.hazlehurst@fairtrade.org.uk::923e1b39-6092-4e40-abe9-6c1faef4983a" providerId="AD" clId="Web-{8D03084F-05C9-BFB5-B9FB-C8E0582B3034}" dt="2024-04-10T10:30:41.143" v="416"/>
        <pc:sldMkLst>
          <pc:docMk/>
          <pc:sldMk cId="1200486852" sldId="2145705083"/>
        </pc:sldMkLst>
      </pc:sldChg>
      <pc:sldChg chg="add">
        <pc:chgData name="Sarah Hazlehurst" userId="S::sarah.hazlehurst@fairtrade.org.uk::923e1b39-6092-4e40-abe9-6c1faef4983a" providerId="AD" clId="Web-{8D03084F-05C9-BFB5-B9FB-C8E0582B3034}" dt="2024-04-10T10:30:48.033" v="417"/>
        <pc:sldMkLst>
          <pc:docMk/>
          <pc:sldMk cId="3200077467" sldId="2145705084"/>
        </pc:sldMkLst>
      </pc:sldChg>
      <pc:sldChg chg="addSp delSp modSp add replId">
        <pc:chgData name="Sarah Hazlehurst" userId="S::sarah.hazlehurst@fairtrade.org.uk::923e1b39-6092-4e40-abe9-6c1faef4983a" providerId="AD" clId="Web-{8D03084F-05C9-BFB5-B9FB-C8E0582B3034}" dt="2024-04-10T10:33:53.036" v="442"/>
        <pc:sldMkLst>
          <pc:docMk/>
          <pc:sldMk cId="201376305" sldId="2145705085"/>
        </pc:sldMkLst>
        <pc:spChg chg="del">
          <ac:chgData name="Sarah Hazlehurst" userId="S::sarah.hazlehurst@fairtrade.org.uk::923e1b39-6092-4e40-abe9-6c1faef4983a" providerId="AD" clId="Web-{8D03084F-05C9-BFB5-B9FB-C8E0582B3034}" dt="2024-04-10T10:32:26.707" v="419"/>
          <ac:spMkLst>
            <pc:docMk/>
            <pc:sldMk cId="201376305" sldId="2145705085"/>
            <ac:spMk id="2" creationId="{A7472DD8-1F51-474B-AB7E-B47CAD01350A}"/>
          </ac:spMkLst>
        </pc:spChg>
        <pc:spChg chg="add del mod">
          <ac:chgData name="Sarah Hazlehurst" userId="S::sarah.hazlehurst@fairtrade.org.uk::923e1b39-6092-4e40-abe9-6c1faef4983a" providerId="AD" clId="Web-{8D03084F-05C9-BFB5-B9FB-C8E0582B3034}" dt="2024-04-10T10:32:33.629" v="421"/>
          <ac:spMkLst>
            <pc:docMk/>
            <pc:sldMk cId="201376305" sldId="2145705085"/>
            <ac:spMk id="5" creationId="{18170F3F-472E-E5CA-899F-66D19BAED8A0}"/>
          </ac:spMkLst>
        </pc:spChg>
        <pc:spChg chg="mod">
          <ac:chgData name="Sarah Hazlehurst" userId="S::sarah.hazlehurst@fairtrade.org.uk::923e1b39-6092-4e40-abe9-6c1faef4983a" providerId="AD" clId="Web-{8D03084F-05C9-BFB5-B9FB-C8E0582B3034}" dt="2024-04-10T10:33:15.192" v="435" actId="1076"/>
          <ac:spMkLst>
            <pc:docMk/>
            <pc:sldMk cId="201376305" sldId="2145705085"/>
            <ac:spMk id="6" creationId="{84D14905-5B84-8CB4-ACDB-CF2320A3051C}"/>
          </ac:spMkLst>
        </pc:spChg>
        <pc:spChg chg="add mod">
          <ac:chgData name="Sarah Hazlehurst" userId="S::sarah.hazlehurst@fairtrade.org.uk::923e1b39-6092-4e40-abe9-6c1faef4983a" providerId="AD" clId="Web-{8D03084F-05C9-BFB5-B9FB-C8E0582B3034}" dt="2024-04-10T10:33:02.567" v="431" actId="1076"/>
          <ac:spMkLst>
            <pc:docMk/>
            <pc:sldMk cId="201376305" sldId="2145705085"/>
            <ac:spMk id="8" creationId="{01D41CD7-9360-7E0E-B50A-B56AE19941C3}"/>
          </ac:spMkLst>
        </pc:spChg>
        <pc:spChg chg="add">
          <ac:chgData name="Sarah Hazlehurst" userId="S::sarah.hazlehurst@fairtrade.org.uk::923e1b39-6092-4e40-abe9-6c1faef4983a" providerId="AD" clId="Web-{8D03084F-05C9-BFB5-B9FB-C8E0582B3034}" dt="2024-04-10T10:33:53.036" v="442"/>
          <ac:spMkLst>
            <pc:docMk/>
            <pc:sldMk cId="201376305" sldId="2145705085"/>
            <ac:spMk id="11" creationId="{4C832901-1C45-E36F-2B6B-D94E16798247}"/>
          </ac:spMkLst>
        </pc:spChg>
        <pc:picChg chg="add mod">
          <ac:chgData name="Sarah Hazlehurst" userId="S::sarah.hazlehurst@fairtrade.org.uk::923e1b39-6092-4e40-abe9-6c1faef4983a" providerId="AD" clId="Web-{8D03084F-05C9-BFB5-B9FB-C8E0582B3034}" dt="2024-04-10T10:33:40.411" v="440" actId="1076"/>
          <ac:picMkLst>
            <pc:docMk/>
            <pc:sldMk cId="201376305" sldId="2145705085"/>
            <ac:picMk id="10" creationId="{FEDE3200-12D9-92DE-3430-97875EA2A6FD}"/>
          </ac:picMkLst>
        </pc:picChg>
      </pc:sldChg>
      <pc:sldMasterChg chg="addSldLayout">
        <pc:chgData name="Sarah Hazlehurst" userId="S::sarah.hazlehurst@fairtrade.org.uk::923e1b39-6092-4e40-abe9-6c1faef4983a" providerId="AD" clId="Web-{8D03084F-05C9-BFB5-B9FB-C8E0582B3034}" dt="2024-04-10T08:29:46.371" v="116"/>
        <pc:sldMasterMkLst>
          <pc:docMk/>
          <pc:sldMasterMk cId="0" sldId="2147483648"/>
        </pc:sldMasterMkLst>
        <pc:sldLayoutChg chg="add">
          <pc:chgData name="Sarah Hazlehurst" userId="S::sarah.hazlehurst@fairtrade.org.uk::923e1b39-6092-4e40-abe9-6c1faef4983a" providerId="AD" clId="Web-{8D03084F-05C9-BFB5-B9FB-C8E0582B3034}" dt="2024-04-10T08:29:46.371" v="116"/>
          <pc:sldLayoutMkLst>
            <pc:docMk/>
            <pc:sldMasterMk cId="0" sldId="2147483648"/>
            <pc:sldLayoutMk cId="3296984367" sldId="2147483734"/>
          </pc:sldLayoutMkLst>
        </pc:sldLayoutChg>
      </pc:sldMasterChg>
    </pc:docChg>
  </pc:docChgLst>
  <pc:docChgLst>
    <pc:chgData name="Sarah Brazier" userId="S::sarah.brazier@fairtrade.org.uk::155c98bb-3d36-418d-b040-1f053b5d7c63" providerId="AD" clId="Web-{0A54E3E2-5BA0-26F1-663F-20A50BD8D93D}"/>
    <pc:docChg chg="modSld">
      <pc:chgData name="Sarah Brazier" userId="S::sarah.brazier@fairtrade.org.uk::155c98bb-3d36-418d-b040-1f053b5d7c63" providerId="AD" clId="Web-{0A54E3E2-5BA0-26F1-663F-20A50BD8D93D}" dt="2024-04-11T12:26:43.163" v="1" actId="20577"/>
      <pc:docMkLst>
        <pc:docMk/>
      </pc:docMkLst>
      <pc:sldChg chg="modSp">
        <pc:chgData name="Sarah Brazier" userId="S::sarah.brazier@fairtrade.org.uk::155c98bb-3d36-418d-b040-1f053b5d7c63" providerId="AD" clId="Web-{0A54E3E2-5BA0-26F1-663F-20A50BD8D93D}" dt="2024-04-11T12:25:56.708" v="0" actId="14100"/>
        <pc:sldMkLst>
          <pc:docMk/>
          <pc:sldMk cId="145929718" sldId="2145705087"/>
        </pc:sldMkLst>
        <pc:spChg chg="mod">
          <ac:chgData name="Sarah Brazier" userId="S::sarah.brazier@fairtrade.org.uk::155c98bb-3d36-418d-b040-1f053b5d7c63" providerId="AD" clId="Web-{0A54E3E2-5BA0-26F1-663F-20A50BD8D93D}" dt="2024-04-11T12:25:56.708" v="0" actId="14100"/>
          <ac:spMkLst>
            <pc:docMk/>
            <pc:sldMk cId="145929718" sldId="2145705087"/>
            <ac:spMk id="6" creationId="{84D14905-5B84-8CB4-ACDB-CF2320A3051C}"/>
          </ac:spMkLst>
        </pc:spChg>
      </pc:sldChg>
      <pc:sldChg chg="modSp">
        <pc:chgData name="Sarah Brazier" userId="S::sarah.brazier@fairtrade.org.uk::155c98bb-3d36-418d-b040-1f053b5d7c63" providerId="AD" clId="Web-{0A54E3E2-5BA0-26F1-663F-20A50BD8D93D}" dt="2024-04-11T12:26:43.163" v="1" actId="20577"/>
        <pc:sldMkLst>
          <pc:docMk/>
          <pc:sldMk cId="1434500705" sldId="2145705089"/>
        </pc:sldMkLst>
        <pc:spChg chg="mod">
          <ac:chgData name="Sarah Brazier" userId="S::sarah.brazier@fairtrade.org.uk::155c98bb-3d36-418d-b040-1f053b5d7c63" providerId="AD" clId="Web-{0A54E3E2-5BA0-26F1-663F-20A50BD8D93D}" dt="2024-04-11T12:26:43.163" v="1" actId="20577"/>
          <ac:spMkLst>
            <pc:docMk/>
            <pc:sldMk cId="1434500705" sldId="2145705089"/>
            <ac:spMk id="6" creationId="{84D14905-5B84-8CB4-ACDB-CF2320A3051C}"/>
          </ac:spMkLst>
        </pc:spChg>
      </pc:sldChg>
    </pc:docChg>
  </pc:docChgLst>
  <pc:docChgLst>
    <pc:chgData name="Sarah Hazlehurst" userId="S::sarah.hazlehurst@fairtrade.org.uk::923e1b39-6092-4e40-abe9-6c1faef4983a" providerId="AD" clId="Web-{1B7EC6E1-AAE0-C944-8348-1655B03779DA}"/>
    <pc:docChg chg="modSld">
      <pc:chgData name="Sarah Hazlehurst" userId="S::sarah.hazlehurst@fairtrade.org.uk::923e1b39-6092-4e40-abe9-6c1faef4983a" providerId="AD" clId="Web-{1B7EC6E1-AAE0-C944-8348-1655B03779DA}" dt="2024-04-11T16:28:43.885" v="7" actId="14100"/>
      <pc:docMkLst>
        <pc:docMk/>
      </pc:docMkLst>
      <pc:sldChg chg="modSp">
        <pc:chgData name="Sarah Hazlehurst" userId="S::sarah.hazlehurst@fairtrade.org.uk::923e1b39-6092-4e40-abe9-6c1faef4983a" providerId="AD" clId="Web-{1B7EC6E1-AAE0-C944-8348-1655B03779DA}" dt="2024-04-11T16:05:27.805" v="6" actId="1076"/>
        <pc:sldMkLst>
          <pc:docMk/>
          <pc:sldMk cId="2664481390" sldId="267"/>
        </pc:sldMkLst>
        <pc:picChg chg="mod">
          <ac:chgData name="Sarah Hazlehurst" userId="S::sarah.hazlehurst@fairtrade.org.uk::923e1b39-6092-4e40-abe9-6c1faef4983a" providerId="AD" clId="Web-{1B7EC6E1-AAE0-C944-8348-1655B03779DA}" dt="2024-04-11T16:05:27.805" v="6" actId="1076"/>
          <ac:picMkLst>
            <pc:docMk/>
            <pc:sldMk cId="2664481390" sldId="267"/>
            <ac:picMk id="2" creationId="{86258B2B-3B89-D166-CEDB-C3CB843F2FB2}"/>
          </ac:picMkLst>
        </pc:picChg>
      </pc:sldChg>
      <pc:sldChg chg="modSp">
        <pc:chgData name="Sarah Hazlehurst" userId="S::sarah.hazlehurst@fairtrade.org.uk::923e1b39-6092-4e40-abe9-6c1faef4983a" providerId="AD" clId="Web-{1B7EC6E1-AAE0-C944-8348-1655B03779DA}" dt="2024-04-11T16:04:47.585" v="1" actId="1076"/>
        <pc:sldMkLst>
          <pc:docMk/>
          <pc:sldMk cId="3556272170" sldId="387"/>
        </pc:sldMkLst>
        <pc:picChg chg="mod">
          <ac:chgData name="Sarah Hazlehurst" userId="S::sarah.hazlehurst@fairtrade.org.uk::923e1b39-6092-4e40-abe9-6c1faef4983a" providerId="AD" clId="Web-{1B7EC6E1-AAE0-C944-8348-1655B03779DA}" dt="2024-04-11T16:04:47.585" v="1" actId="1076"/>
          <ac:picMkLst>
            <pc:docMk/>
            <pc:sldMk cId="3556272170" sldId="387"/>
            <ac:picMk id="2" creationId="{91B12CEE-856B-ABB3-8E10-9DB0E96AA557}"/>
          </ac:picMkLst>
        </pc:picChg>
        <pc:picChg chg="mod">
          <ac:chgData name="Sarah Hazlehurst" userId="S::sarah.hazlehurst@fairtrade.org.uk::923e1b39-6092-4e40-abe9-6c1faef4983a" providerId="AD" clId="Web-{1B7EC6E1-AAE0-C944-8348-1655B03779DA}" dt="2024-04-11T16:04:45.054" v="0" actId="1076"/>
          <ac:picMkLst>
            <pc:docMk/>
            <pc:sldMk cId="3556272170" sldId="387"/>
            <ac:picMk id="11" creationId="{2A98BE5B-F0D5-8043-9B4F-9CA45BB363C5}"/>
          </ac:picMkLst>
        </pc:picChg>
      </pc:sldChg>
      <pc:sldChg chg="modSp">
        <pc:chgData name="Sarah Hazlehurst" userId="S::sarah.hazlehurst@fairtrade.org.uk::923e1b39-6092-4e40-abe9-6c1faef4983a" providerId="AD" clId="Web-{1B7EC6E1-AAE0-C944-8348-1655B03779DA}" dt="2024-04-11T16:28:43.885" v="7" actId="14100"/>
        <pc:sldMkLst>
          <pc:docMk/>
          <pc:sldMk cId="536075605" sldId="838"/>
        </pc:sldMkLst>
        <pc:picChg chg="mod">
          <ac:chgData name="Sarah Hazlehurst" userId="S::sarah.hazlehurst@fairtrade.org.uk::923e1b39-6092-4e40-abe9-6c1faef4983a" providerId="AD" clId="Web-{1B7EC6E1-AAE0-C944-8348-1655B03779DA}" dt="2024-04-11T16:28:43.885" v="7" actId="14100"/>
          <ac:picMkLst>
            <pc:docMk/>
            <pc:sldMk cId="536075605" sldId="838"/>
            <ac:picMk id="2" creationId="{56D9C635-C492-F84F-A660-BF9CB4C43FDA}"/>
          </ac:picMkLst>
        </pc:picChg>
      </pc:sldChg>
    </pc:docChg>
  </pc:docChgLst>
  <pc:docChgLst>
    <pc:chgData name="Elena Fernandez-Lee" userId="S::elena.fernandez-lee@fairtrade.org.uk::520bed11-6d88-4446-900d-a99850b931f1" providerId="AD" clId="Web-{0AE5EBB9-82EB-237D-ABF7-E7CE89F9DAD4}"/>
    <pc:docChg chg="modSld">
      <pc:chgData name="Elena Fernandez-Lee" userId="S::elena.fernandez-lee@fairtrade.org.uk::520bed11-6d88-4446-900d-a99850b931f1" providerId="AD" clId="Web-{0AE5EBB9-82EB-237D-ABF7-E7CE89F9DAD4}" dt="2024-04-11T12:52:02.693" v="22" actId="20577"/>
      <pc:docMkLst>
        <pc:docMk/>
      </pc:docMkLst>
      <pc:sldChg chg="modSp">
        <pc:chgData name="Elena Fernandez-Lee" userId="S::elena.fernandez-lee@fairtrade.org.uk::520bed11-6d88-4446-900d-a99850b931f1" providerId="AD" clId="Web-{0AE5EBB9-82EB-237D-ABF7-E7CE89F9DAD4}" dt="2024-04-11T12:47:15.736" v="2" actId="20577"/>
        <pc:sldMkLst>
          <pc:docMk/>
          <pc:sldMk cId="3001715519" sldId="2145705088"/>
        </pc:sldMkLst>
        <pc:spChg chg="mod">
          <ac:chgData name="Elena Fernandez-Lee" userId="S::elena.fernandez-lee@fairtrade.org.uk::520bed11-6d88-4446-900d-a99850b931f1" providerId="AD" clId="Web-{0AE5EBB9-82EB-237D-ABF7-E7CE89F9DAD4}" dt="2024-04-11T12:47:15.736" v="2" actId="20577"/>
          <ac:spMkLst>
            <pc:docMk/>
            <pc:sldMk cId="3001715519" sldId="2145705088"/>
            <ac:spMk id="6" creationId="{84D14905-5B84-8CB4-ACDB-CF2320A3051C}"/>
          </ac:spMkLst>
        </pc:spChg>
      </pc:sldChg>
      <pc:sldChg chg="delSp modSp">
        <pc:chgData name="Elena Fernandez-Lee" userId="S::elena.fernandez-lee@fairtrade.org.uk::520bed11-6d88-4446-900d-a99850b931f1" providerId="AD" clId="Web-{0AE5EBB9-82EB-237D-ABF7-E7CE89F9DAD4}" dt="2024-04-11T12:52:02.693" v="22" actId="20577"/>
        <pc:sldMkLst>
          <pc:docMk/>
          <pc:sldMk cId="1434500705" sldId="2145705089"/>
        </pc:sldMkLst>
        <pc:spChg chg="mod">
          <ac:chgData name="Elena Fernandez-Lee" userId="S::elena.fernandez-lee@fairtrade.org.uk::520bed11-6d88-4446-900d-a99850b931f1" providerId="AD" clId="Web-{0AE5EBB9-82EB-237D-ABF7-E7CE89F9DAD4}" dt="2024-04-11T12:52:02.693" v="22" actId="20577"/>
          <ac:spMkLst>
            <pc:docMk/>
            <pc:sldMk cId="1434500705" sldId="2145705089"/>
            <ac:spMk id="6" creationId="{84D14905-5B84-8CB4-ACDB-CF2320A3051C}"/>
          </ac:spMkLst>
        </pc:spChg>
        <pc:spChg chg="del">
          <ac:chgData name="Elena Fernandez-Lee" userId="S::elena.fernandez-lee@fairtrade.org.uk::520bed11-6d88-4446-900d-a99850b931f1" providerId="AD" clId="Web-{0AE5EBB9-82EB-237D-ABF7-E7CE89F9DAD4}" dt="2024-04-11T12:47:55.926" v="3"/>
          <ac:spMkLst>
            <pc:docMk/>
            <pc:sldMk cId="1434500705" sldId="2145705089"/>
            <ac:spMk id="7" creationId="{4D13B419-D882-844F-5204-745867B6AC7D}"/>
          </ac:spMkLst>
        </pc:spChg>
      </pc:sldChg>
    </pc:docChg>
  </pc:docChgLst>
  <pc:docChgLst>
    <pc:chgData name="Sarah Hazlehurst" userId="S::sarah.hazlehurst@fairtrade.org.uk::923e1b39-6092-4e40-abe9-6c1faef4983a" providerId="AD" clId="Web-{64C20264-7B62-C38F-46C0-2B4854758A9A}"/>
    <pc:docChg chg="addSld delSld modSld sldOrd">
      <pc:chgData name="Sarah Hazlehurst" userId="S::sarah.hazlehurst@fairtrade.org.uk::923e1b39-6092-4e40-abe9-6c1faef4983a" providerId="AD" clId="Web-{64C20264-7B62-C38F-46C0-2B4854758A9A}" dt="2024-04-10T11:50:10.374" v="571" actId="1076"/>
      <pc:docMkLst>
        <pc:docMk/>
      </pc:docMkLst>
      <pc:sldChg chg="del">
        <pc:chgData name="Sarah Hazlehurst" userId="S::sarah.hazlehurst@fairtrade.org.uk::923e1b39-6092-4e40-abe9-6c1faef4983a" providerId="AD" clId="Web-{64C20264-7B62-C38F-46C0-2B4854758A9A}" dt="2024-04-10T10:34:51.729" v="4"/>
        <pc:sldMkLst>
          <pc:docMk/>
          <pc:sldMk cId="3878822604" sldId="259"/>
        </pc:sldMkLst>
      </pc:sldChg>
      <pc:sldChg chg="addSp delSp modSp del">
        <pc:chgData name="Sarah Hazlehurst" userId="S::sarah.hazlehurst@fairtrade.org.uk::923e1b39-6092-4e40-abe9-6c1faef4983a" providerId="AD" clId="Web-{64C20264-7B62-C38F-46C0-2B4854758A9A}" dt="2024-04-10T10:49:42.008" v="95"/>
        <pc:sldMkLst>
          <pc:docMk/>
          <pc:sldMk cId="3159632209" sldId="261"/>
        </pc:sldMkLst>
        <pc:spChg chg="del">
          <ac:chgData name="Sarah Hazlehurst" userId="S::sarah.hazlehurst@fairtrade.org.uk::923e1b39-6092-4e40-abe9-6c1faef4983a" providerId="AD" clId="Web-{64C20264-7B62-C38F-46C0-2B4854758A9A}" dt="2024-04-10T10:49:15.397" v="89"/>
          <ac:spMkLst>
            <pc:docMk/>
            <pc:sldMk cId="3159632209" sldId="261"/>
            <ac:spMk id="2" creationId="{2DA56224-D1CA-4F0D-AD0A-0EE032705B98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0:49:15.397" v="89"/>
          <ac:spMkLst>
            <pc:docMk/>
            <pc:sldMk cId="3159632209" sldId="261"/>
            <ac:spMk id="5" creationId="{CD8E38C7-0920-7A13-36EB-918F4266A82D}"/>
          </ac:spMkLst>
        </pc:spChg>
      </pc:sldChg>
      <pc:sldChg chg="delSp del">
        <pc:chgData name="Sarah Hazlehurst" userId="S::sarah.hazlehurst@fairtrade.org.uk::923e1b39-6092-4e40-abe9-6c1faef4983a" providerId="AD" clId="Web-{64C20264-7B62-C38F-46C0-2B4854758A9A}" dt="2024-04-10T10:43:55.150" v="28"/>
        <pc:sldMkLst>
          <pc:docMk/>
          <pc:sldMk cId="2207433825" sldId="268"/>
        </pc:sldMkLst>
        <pc:picChg chg="del">
          <ac:chgData name="Sarah Hazlehurst" userId="S::sarah.hazlehurst@fairtrade.org.uk::923e1b39-6092-4e40-abe9-6c1faef4983a" providerId="AD" clId="Web-{64C20264-7B62-C38F-46C0-2B4854758A9A}" dt="2024-04-10T10:42:09.766" v="5"/>
          <ac:picMkLst>
            <pc:docMk/>
            <pc:sldMk cId="2207433825" sldId="268"/>
            <ac:picMk id="9" creationId="{E0298D0E-9969-440D-91E2-684F252ACF68}"/>
          </ac:picMkLst>
        </pc:picChg>
      </pc:sldChg>
      <pc:sldChg chg="addSp delSp modSp del modNotes">
        <pc:chgData name="Sarah Hazlehurst" userId="S::sarah.hazlehurst@fairtrade.org.uk::923e1b39-6092-4e40-abe9-6c1faef4983a" providerId="AD" clId="Web-{64C20264-7B62-C38F-46C0-2B4854758A9A}" dt="2024-04-10T11:03:34.025" v="191"/>
        <pc:sldMkLst>
          <pc:docMk/>
          <pc:sldMk cId="531121212" sldId="270"/>
        </pc:sldMkLst>
        <pc:spChg chg="add del">
          <ac:chgData name="Sarah Hazlehurst" userId="S::sarah.hazlehurst@fairtrade.org.uk::923e1b39-6092-4e40-abe9-6c1faef4983a" providerId="AD" clId="Web-{64C20264-7B62-C38F-46C0-2B4854758A9A}" dt="2024-04-10T11:00:18.188" v="148"/>
          <ac:spMkLst>
            <pc:docMk/>
            <pc:sldMk cId="531121212" sldId="270"/>
            <ac:spMk id="6" creationId="{B2335722-4285-D7DE-8E8A-561BDA1A7D79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1:01:55.101" v="179"/>
          <ac:spMkLst>
            <pc:docMk/>
            <pc:sldMk cId="531121212" sldId="270"/>
            <ac:spMk id="8" creationId="{24D4F14A-EE0E-68D6-3DB8-0750DC4102A0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00:59.397" v="160"/>
          <ac:picMkLst>
            <pc:docMk/>
            <pc:sldMk cId="531121212" sldId="270"/>
            <ac:picMk id="10" creationId="{67C05618-97F3-9384-A8ED-421385DD3D8B}"/>
          </ac:picMkLst>
        </pc:picChg>
      </pc:sldChg>
      <pc:sldChg chg="addSp delSp modSp">
        <pc:chgData name="Sarah Hazlehurst" userId="S::sarah.hazlehurst@fairtrade.org.uk::923e1b39-6092-4e40-abe9-6c1faef4983a" providerId="AD" clId="Web-{64C20264-7B62-C38F-46C0-2B4854758A9A}" dt="2024-04-10T11:50:10.374" v="571" actId="1076"/>
        <pc:sldMkLst>
          <pc:docMk/>
          <pc:sldMk cId="0" sldId="317"/>
        </pc:sldMkLst>
        <pc:spChg chg="add del mod">
          <ac:chgData name="Sarah Hazlehurst" userId="S::sarah.hazlehurst@fairtrade.org.uk::923e1b39-6092-4e40-abe9-6c1faef4983a" providerId="AD" clId="Web-{64C20264-7B62-C38F-46C0-2B4854758A9A}" dt="2024-04-10T11:49:51.249" v="566"/>
          <ac:spMkLst>
            <pc:docMk/>
            <pc:sldMk cId="0" sldId="317"/>
            <ac:spMk id="3" creationId="{A204202F-B207-7A15-1359-EADDAB631F62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50:10.374" v="571" actId="1076"/>
          <ac:spMkLst>
            <pc:docMk/>
            <pc:sldMk cId="0" sldId="317"/>
            <ac:spMk id="14338" creationId="{D467E558-3140-4C91-BD7A-2B6801F5ADDC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1:49:48.764" v="565"/>
          <ac:spMkLst>
            <pc:docMk/>
            <pc:sldMk cId="0" sldId="317"/>
            <ac:spMk id="14339" creationId="{89550962-F8FB-4E79-9586-3F7CD92BBDD1}"/>
          </ac:spMkLst>
        </pc:spChg>
      </pc:sldChg>
      <pc:sldChg chg="del">
        <pc:chgData name="Sarah Hazlehurst" userId="S::sarah.hazlehurst@fairtrade.org.uk::923e1b39-6092-4e40-abe9-6c1faef4983a" providerId="AD" clId="Web-{64C20264-7B62-C38F-46C0-2B4854758A9A}" dt="2024-04-10T10:50:37.732" v="96"/>
        <pc:sldMkLst>
          <pc:docMk/>
          <pc:sldMk cId="3079221726" sldId="383"/>
        </pc:sldMkLst>
      </pc:sldChg>
      <pc:sldChg chg="addSp delSp modSp">
        <pc:chgData name="Sarah Hazlehurst" userId="S::sarah.hazlehurst@fairtrade.org.uk::923e1b39-6092-4e40-abe9-6c1faef4983a" providerId="AD" clId="Web-{64C20264-7B62-C38F-46C0-2B4854758A9A}" dt="2024-04-10T11:35:38.092" v="481"/>
        <pc:sldMkLst>
          <pc:docMk/>
          <pc:sldMk cId="336995292" sldId="385"/>
        </pc:sldMkLst>
        <pc:spChg chg="add del mod">
          <ac:chgData name="Sarah Hazlehurst" userId="S::sarah.hazlehurst@fairtrade.org.uk::923e1b39-6092-4e40-abe9-6c1faef4983a" providerId="AD" clId="Web-{64C20264-7B62-C38F-46C0-2B4854758A9A}" dt="2024-04-10T11:35:38.092" v="481"/>
          <ac:spMkLst>
            <pc:docMk/>
            <pc:sldMk cId="336995292" sldId="385"/>
            <ac:spMk id="3" creationId="{5984FF24-ACC6-BB85-EEC0-5C5AC47C3593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34:47.701" v="450" actId="20577"/>
          <ac:spMkLst>
            <pc:docMk/>
            <pc:sldMk cId="336995292" sldId="385"/>
            <ac:spMk id="4" creationId="{740A11FD-1DB3-82E6-055B-99BB18C30DD2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1:34:50.857" v="451"/>
          <ac:spMkLst>
            <pc:docMk/>
            <pc:sldMk cId="336995292" sldId="385"/>
            <ac:spMk id="5" creationId="{C6AA25E7-97A3-1988-C7D4-34AD71409A1B}"/>
          </ac:spMkLst>
        </pc:spChg>
      </pc:sldChg>
      <pc:sldChg chg="ord">
        <pc:chgData name="Sarah Hazlehurst" userId="S::sarah.hazlehurst@fairtrade.org.uk::923e1b39-6092-4e40-abe9-6c1faef4983a" providerId="AD" clId="Web-{64C20264-7B62-C38F-46C0-2B4854758A9A}" dt="2024-04-10T11:35:42.577" v="482"/>
        <pc:sldMkLst>
          <pc:docMk/>
          <pc:sldMk cId="1883730085" sldId="840"/>
        </pc:sldMkLst>
      </pc:sldChg>
      <pc:sldChg chg="modSp ord">
        <pc:chgData name="Sarah Hazlehurst" userId="S::sarah.hazlehurst@fairtrade.org.uk::923e1b39-6092-4e40-abe9-6c1faef4983a" providerId="AD" clId="Web-{64C20264-7B62-C38F-46C0-2B4854758A9A}" dt="2024-04-10T11:35:27.701" v="480" actId="20577"/>
        <pc:sldMkLst>
          <pc:docMk/>
          <pc:sldMk cId="2303666111" sldId="2145705071"/>
        </pc:sldMkLst>
        <pc:spChg chg="mod">
          <ac:chgData name="Sarah Hazlehurst" userId="S::sarah.hazlehurst@fairtrade.org.uk::923e1b39-6092-4e40-abe9-6c1faef4983a" providerId="AD" clId="Web-{64C20264-7B62-C38F-46C0-2B4854758A9A}" dt="2024-04-10T11:35:27.701" v="480" actId="20577"/>
          <ac:spMkLst>
            <pc:docMk/>
            <pc:sldMk cId="2303666111" sldId="2145705071"/>
            <ac:spMk id="3" creationId="{7232222B-6010-CF46-AFE8-B9C39407145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35:15.982" v="463" actId="20577"/>
          <ac:spMkLst>
            <pc:docMk/>
            <pc:sldMk cId="2303666111" sldId="2145705071"/>
            <ac:spMk id="4" creationId="{54F224CB-47C1-204A-7FD4-6A504750531D}"/>
          </ac:spMkLst>
        </pc:spChg>
      </pc:sldChg>
      <pc:sldChg chg="ord">
        <pc:chgData name="Sarah Hazlehurst" userId="S::sarah.hazlehurst@fairtrade.org.uk::923e1b39-6092-4e40-abe9-6c1faef4983a" providerId="AD" clId="Web-{64C20264-7B62-C38F-46C0-2B4854758A9A}" dt="2024-04-10T11:39:16.643" v="489"/>
        <pc:sldMkLst>
          <pc:docMk/>
          <pc:sldMk cId="2400717111" sldId="2145705072"/>
        </pc:sldMkLst>
      </pc:sldChg>
      <pc:sldChg chg="delSp modSp del">
        <pc:chgData name="Sarah Hazlehurst" userId="S::sarah.hazlehurst@fairtrade.org.uk::923e1b39-6092-4e40-abe9-6c1faef4983a" providerId="AD" clId="Web-{64C20264-7B62-C38F-46C0-2B4854758A9A}" dt="2024-04-10T10:54:03.703" v="136"/>
        <pc:sldMkLst>
          <pc:docMk/>
          <pc:sldMk cId="2328391648" sldId="2145705073"/>
        </pc:sldMkLst>
        <pc:spChg chg="mod">
          <ac:chgData name="Sarah Hazlehurst" userId="S::sarah.hazlehurst@fairtrade.org.uk::923e1b39-6092-4e40-abe9-6c1faef4983a" providerId="AD" clId="Web-{64C20264-7B62-C38F-46C0-2B4854758A9A}" dt="2024-04-10T10:51:32.643" v="116" actId="20577"/>
          <ac:spMkLst>
            <pc:docMk/>
            <pc:sldMk cId="2328391648" sldId="2145705073"/>
            <ac:spMk id="3" creationId="{509B5D99-9049-4B84-89DE-F543DAACF5E3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0:51:10.828" v="106"/>
          <ac:spMkLst>
            <pc:docMk/>
            <pc:sldMk cId="2328391648" sldId="2145705073"/>
            <ac:spMk id="8" creationId="{7FFFEAED-719A-6EA6-B218-FCFF4C9745EB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0:50:53.608" v="100"/>
          <ac:picMkLst>
            <pc:docMk/>
            <pc:sldMk cId="2328391648" sldId="2145705073"/>
            <ac:picMk id="6" creationId="{7286575F-D380-0058-4A37-880C01DE7949}"/>
          </ac:picMkLst>
        </pc:picChg>
      </pc:sldChg>
      <pc:sldChg chg="addSp delSp modSp del modNotes">
        <pc:chgData name="Sarah Hazlehurst" userId="S::sarah.hazlehurst@fairtrade.org.uk::923e1b39-6092-4e40-abe9-6c1faef4983a" providerId="AD" clId="Web-{64C20264-7B62-C38F-46C0-2B4854758A9A}" dt="2024-04-10T11:10:25.876" v="234"/>
        <pc:sldMkLst>
          <pc:docMk/>
          <pc:sldMk cId="3537715960" sldId="2145705078"/>
        </pc:sldMkLst>
        <pc:spChg chg="del">
          <ac:chgData name="Sarah Hazlehurst" userId="S::sarah.hazlehurst@fairtrade.org.uk::923e1b39-6092-4e40-abe9-6c1faef4983a" providerId="AD" clId="Web-{64C20264-7B62-C38F-46C0-2B4854758A9A}" dt="2024-04-10T11:04:27.338" v="204"/>
          <ac:spMkLst>
            <pc:docMk/>
            <pc:sldMk cId="3537715960" sldId="2145705078"/>
            <ac:spMk id="2" creationId="{2DA56224-D1CA-4F0D-AD0A-0EE032705B98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08:42.421" v="227" actId="20577"/>
          <ac:spMkLst>
            <pc:docMk/>
            <pc:sldMk cId="3537715960" sldId="2145705078"/>
            <ac:spMk id="3" creationId="{509B5D99-9049-4B84-89DE-F543DAACF5E3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04:27.338" v="204"/>
          <ac:spMkLst>
            <pc:docMk/>
            <pc:sldMk cId="3537715960" sldId="2145705078"/>
            <ac:spMk id="5" creationId="{ACFF7FBF-4452-99AE-1A19-3B69C91A3409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05:13.995" v="213"/>
          <ac:picMkLst>
            <pc:docMk/>
            <pc:sldMk cId="3537715960" sldId="2145705078"/>
            <ac:picMk id="1026" creationId="{F969BE4A-25BC-D32F-3328-8525AE125D89}"/>
          </ac:picMkLst>
        </pc:picChg>
      </pc:sldChg>
      <pc:sldChg chg="addSp delSp modSp del modNotes">
        <pc:chgData name="Sarah Hazlehurst" userId="S::sarah.hazlehurst@fairtrade.org.uk::923e1b39-6092-4e40-abe9-6c1faef4983a" providerId="AD" clId="Web-{64C20264-7B62-C38F-46C0-2B4854758A9A}" dt="2024-04-10T11:15:06.319" v="295"/>
        <pc:sldMkLst>
          <pc:docMk/>
          <pc:sldMk cId="818963086" sldId="2145705079"/>
        </pc:sldMkLst>
        <pc:spChg chg="del">
          <ac:chgData name="Sarah Hazlehurst" userId="S::sarah.hazlehurst@fairtrade.org.uk::923e1b39-6092-4e40-abe9-6c1faef4983a" providerId="AD" clId="Web-{64C20264-7B62-C38F-46C0-2B4854758A9A}" dt="2024-04-10T11:11:18.736" v="242"/>
          <ac:spMkLst>
            <pc:docMk/>
            <pc:sldMk cId="818963086" sldId="2145705079"/>
            <ac:spMk id="2" creationId="{2DA56224-D1CA-4F0D-AD0A-0EE032705B98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11:18.736" v="242"/>
          <ac:spMkLst>
            <pc:docMk/>
            <pc:sldMk cId="818963086" sldId="2145705079"/>
            <ac:spMk id="5" creationId="{A28DA591-16B5-6D8C-5081-7A00C5A9437A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1:11:56.175" v="247"/>
          <ac:spMkLst>
            <pc:docMk/>
            <pc:sldMk cId="818963086" sldId="2145705079"/>
            <ac:spMk id="8" creationId="{4621D612-7BA3-76FF-4B03-8B030F52E5CF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1:14:13.568" v="291"/>
          <ac:spMkLst>
            <pc:docMk/>
            <pc:sldMk cId="818963086" sldId="2145705079"/>
            <ac:spMk id="10" creationId="{5DAB496C-69A6-C702-C2F7-645919AB4047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1:12:52.863" v="271"/>
          <ac:spMkLst>
            <pc:docMk/>
            <pc:sldMk cId="818963086" sldId="2145705079"/>
            <ac:spMk id="12" creationId="{920AF559-93B7-8C3F-7EB7-14E4948662AC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12:09.800" v="256"/>
          <ac:picMkLst>
            <pc:docMk/>
            <pc:sldMk cId="818963086" sldId="2145705079"/>
            <ac:picMk id="6" creationId="{3700F6D7-6636-0CB9-8C11-B3D0D05A808E}"/>
          </ac:picMkLst>
        </pc:picChg>
      </pc:sldChg>
      <pc:sldChg chg="addSp delSp modSp del modNotes">
        <pc:chgData name="Sarah Hazlehurst" userId="S::sarah.hazlehurst@fairtrade.org.uk::923e1b39-6092-4e40-abe9-6c1faef4983a" providerId="AD" clId="Web-{64C20264-7B62-C38F-46C0-2B4854758A9A}" dt="2024-04-10T11:21:09.748" v="357"/>
        <pc:sldMkLst>
          <pc:docMk/>
          <pc:sldMk cId="1200486852" sldId="2145705083"/>
        </pc:sldMkLst>
        <pc:spChg chg="del">
          <ac:chgData name="Sarah Hazlehurst" userId="S::sarah.hazlehurst@fairtrade.org.uk::923e1b39-6092-4e40-abe9-6c1faef4983a" providerId="AD" clId="Web-{64C20264-7B62-C38F-46C0-2B4854758A9A}" dt="2024-04-10T11:18:48.307" v="306"/>
          <ac:spMkLst>
            <pc:docMk/>
            <pc:sldMk cId="1200486852" sldId="2145705083"/>
            <ac:spMk id="3" creationId="{85EB2D7E-A53D-0C43-0E4C-63BD4E6C1212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19:03.339" v="310" actId="20577"/>
          <ac:spMkLst>
            <pc:docMk/>
            <pc:sldMk cId="1200486852" sldId="2145705083"/>
            <ac:spMk id="4" creationId="{42D51207-5DF7-060A-53F3-82B1C8F6F810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18:48.307" v="306"/>
          <ac:spMkLst>
            <pc:docMk/>
            <pc:sldMk cId="1200486852" sldId="2145705083"/>
            <ac:spMk id="5" creationId="{0F55E0AD-5972-F2DC-3F24-C2D75D9EB2EA}"/>
          </ac:spMkLst>
        </pc:spChg>
        <pc:spChg chg="add del mod">
          <ac:chgData name="Sarah Hazlehurst" userId="S::sarah.hazlehurst@fairtrade.org.uk::923e1b39-6092-4e40-abe9-6c1faef4983a" providerId="AD" clId="Web-{64C20264-7B62-C38F-46C0-2B4854758A9A}" dt="2024-04-10T11:20:06.637" v="337"/>
          <ac:spMkLst>
            <pc:docMk/>
            <pc:sldMk cId="1200486852" sldId="2145705083"/>
            <ac:spMk id="6" creationId="{97B84854-B38A-54D4-EB20-3B13951A0D01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18:02.510" v="297"/>
          <ac:picMkLst>
            <pc:docMk/>
            <pc:sldMk cId="1200486852" sldId="2145705083"/>
            <ac:picMk id="8" creationId="{2EC5087B-02A5-171D-3716-49511CC365F9}"/>
          </ac:picMkLst>
        </pc:picChg>
      </pc:sldChg>
      <pc:sldChg chg="addSp delSp modSp add del modNotes">
        <pc:chgData name="Sarah Hazlehurst" userId="S::sarah.hazlehurst@fairtrade.org.uk::923e1b39-6092-4e40-abe9-6c1faef4983a" providerId="AD" clId="Web-{64C20264-7B62-C38F-46C0-2B4854758A9A}" dt="2024-04-10T11:47:41.496" v="492"/>
        <pc:sldMkLst>
          <pc:docMk/>
          <pc:sldMk cId="3200077467" sldId="2145705084"/>
        </pc:sldMkLst>
        <pc:spChg chg="del">
          <ac:chgData name="Sarah Hazlehurst" userId="S::sarah.hazlehurst@fairtrade.org.uk::923e1b39-6092-4e40-abe9-6c1faef4983a" providerId="AD" clId="Web-{64C20264-7B62-C38F-46C0-2B4854758A9A}" dt="2024-04-10T11:23:34.375" v="363"/>
          <ac:spMkLst>
            <pc:docMk/>
            <pc:sldMk cId="3200077467" sldId="2145705084"/>
            <ac:spMk id="3" creationId="{CF883675-C818-40EE-6947-5EFEF5D646BE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23:34.375" v="363"/>
          <ac:spMkLst>
            <pc:docMk/>
            <pc:sldMk cId="3200077467" sldId="2145705084"/>
            <ac:spMk id="4" creationId="{70DA25B2-AE17-3BD2-8808-3EE6D29AB881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24:46.674" v="391" actId="20577"/>
          <ac:spMkLst>
            <pc:docMk/>
            <pc:sldMk cId="3200077467" sldId="2145705084"/>
            <ac:spMk id="5" creationId="{6D1C464F-0A67-BAE9-17F9-FA94DEEF703B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1:23:59.079" v="376"/>
          <ac:spMkLst>
            <pc:docMk/>
            <pc:sldMk cId="3200077467" sldId="2145705084"/>
            <ac:spMk id="9" creationId="{BF72068E-3706-2D06-4335-35E184CCDF5A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23:42.547" v="367"/>
          <ac:picMkLst>
            <pc:docMk/>
            <pc:sldMk cId="3200077467" sldId="2145705084"/>
            <ac:picMk id="7" creationId="{87C1949F-3C7E-046F-F470-890A391E1CE0}"/>
          </ac:picMkLst>
        </pc:picChg>
      </pc:sldChg>
      <pc:sldChg chg="addSp delSp modSp">
        <pc:chgData name="Sarah Hazlehurst" userId="S::sarah.hazlehurst@fairtrade.org.uk::923e1b39-6092-4e40-abe9-6c1faef4983a" providerId="AD" clId="Web-{64C20264-7B62-C38F-46C0-2B4854758A9A}" dt="2024-04-10T10:47:04.495" v="55" actId="1076"/>
        <pc:sldMkLst>
          <pc:docMk/>
          <pc:sldMk cId="201376305" sldId="2145705085"/>
        </pc:sldMkLst>
        <pc:spChg chg="add del mod">
          <ac:chgData name="Sarah Hazlehurst" userId="S::sarah.hazlehurst@fairtrade.org.uk::923e1b39-6092-4e40-abe9-6c1faef4983a" providerId="AD" clId="Web-{64C20264-7B62-C38F-46C0-2B4854758A9A}" dt="2024-04-10T10:46:07.005" v="34"/>
          <ac:spMkLst>
            <pc:docMk/>
            <pc:sldMk cId="201376305" sldId="2145705085"/>
            <ac:spMk id="3" creationId="{B5929FD6-B09E-3ED3-72F2-3013F24F5565}"/>
          </ac:spMkLst>
        </pc:spChg>
        <pc:spChg chg="add del mod">
          <ac:chgData name="Sarah Hazlehurst" userId="S::sarah.hazlehurst@fairtrade.org.uk::923e1b39-6092-4e40-abe9-6c1faef4983a" providerId="AD" clId="Web-{64C20264-7B62-C38F-46C0-2B4854758A9A}" dt="2024-04-10T10:46:11.600" v="38"/>
          <ac:spMkLst>
            <pc:docMk/>
            <pc:sldMk cId="201376305" sldId="2145705085"/>
            <ac:spMk id="5" creationId="{AF5110D7-0D41-F10F-C5E1-11207D7EB216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0:47:04.495" v="55" actId="1076"/>
          <ac:spMkLst>
            <pc:docMk/>
            <pc:sldMk cId="201376305" sldId="2145705085"/>
            <ac:spMk id="6" creationId="{84D14905-5B84-8CB4-ACDB-CF2320A3051C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0:46:49.728" v="51" actId="1076"/>
          <ac:spMkLst>
            <pc:docMk/>
            <pc:sldMk cId="201376305" sldId="2145705085"/>
            <ac:spMk id="7" creationId="{4D13B419-D882-844F-5204-745867B6AC7D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0:47:02.338" v="54" actId="1076"/>
          <ac:spMkLst>
            <pc:docMk/>
            <pc:sldMk cId="201376305" sldId="2145705085"/>
            <ac:spMk id="8" creationId="{01D41CD7-9360-7E0E-B50A-B56AE19941C3}"/>
          </ac:spMkLst>
        </pc:spChg>
        <pc:spChg chg="add del">
          <ac:chgData name="Sarah Hazlehurst" userId="S::sarah.hazlehurst@fairtrade.org.uk::923e1b39-6092-4e40-abe9-6c1faef4983a" providerId="AD" clId="Web-{64C20264-7B62-C38F-46C0-2B4854758A9A}" dt="2024-04-10T10:46:13.975" v="39"/>
          <ac:spMkLst>
            <pc:docMk/>
            <pc:sldMk cId="201376305" sldId="2145705085"/>
            <ac:spMk id="9" creationId="{F66440E4-13D1-4A41-ADF9-15A10BB09AB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0:46:45.868" v="49" actId="1076"/>
          <ac:spMkLst>
            <pc:docMk/>
            <pc:sldMk cId="201376305" sldId="2145705085"/>
            <ac:spMk id="11" creationId="{4C832901-1C45-E36F-2B6B-D94E16798247}"/>
          </ac:spMkLst>
        </pc:spChg>
        <pc:picChg chg="add mod">
          <ac:chgData name="Sarah Hazlehurst" userId="S::sarah.hazlehurst@fairtrade.org.uk::923e1b39-6092-4e40-abe9-6c1faef4983a" providerId="AD" clId="Web-{64C20264-7B62-C38F-46C0-2B4854758A9A}" dt="2024-04-10T10:46:47.071" v="50" actId="1076"/>
          <ac:picMkLst>
            <pc:docMk/>
            <pc:sldMk cId="201376305" sldId="2145705085"/>
            <ac:picMk id="2" creationId="{ABDBDF88-D424-0211-5821-9F07C6C64FC0}"/>
          </ac:picMkLst>
        </pc:picChg>
        <pc:picChg chg="mod">
          <ac:chgData name="Sarah Hazlehurst" userId="S::sarah.hazlehurst@fairtrade.org.uk::923e1b39-6092-4e40-abe9-6c1faef4983a" providerId="AD" clId="Web-{64C20264-7B62-C38F-46C0-2B4854758A9A}" dt="2024-04-10T10:46:37.070" v="45" actId="1076"/>
          <ac:picMkLst>
            <pc:docMk/>
            <pc:sldMk cId="201376305" sldId="2145705085"/>
            <ac:picMk id="10" creationId="{FEDE3200-12D9-92DE-3430-97875EA2A6FD}"/>
          </ac:picMkLst>
        </pc:picChg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0:52:07.693" v="125"/>
        <pc:sldMkLst>
          <pc:docMk/>
          <pc:sldMk cId="1139792571" sldId="2145705086"/>
        </pc:sldMkLst>
        <pc:spChg chg="mod">
          <ac:chgData name="Sarah Hazlehurst" userId="S::sarah.hazlehurst@fairtrade.org.uk::923e1b39-6092-4e40-abe9-6c1faef4983a" providerId="AD" clId="Web-{64C20264-7B62-C38F-46C0-2B4854758A9A}" dt="2024-04-10T10:52:07.693" v="125"/>
          <ac:spMkLst>
            <pc:docMk/>
            <pc:sldMk cId="1139792571" sldId="2145705086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0:48:24.908" v="88" actId="14100"/>
          <ac:spMkLst>
            <pc:docMk/>
            <pc:sldMk cId="1139792571" sldId="2145705086"/>
            <ac:spMk id="7" creationId="{4D13B419-D882-844F-5204-745867B6AC7D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0:49:22.647" v="91"/>
          <ac:spMkLst>
            <pc:docMk/>
            <pc:sldMk cId="1139792571" sldId="2145705086"/>
            <ac:spMk id="8" creationId="{01D41CD7-9360-7E0E-B50A-B56AE19941C3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0:49:28.226" v="94" actId="1076"/>
          <ac:spMkLst>
            <pc:docMk/>
            <pc:sldMk cId="1139792571" sldId="2145705086"/>
            <ac:spMk id="9" creationId="{2DA56224-D1CA-4F0D-AD0A-0EE032705B98}"/>
          </ac:spMkLst>
        </pc:spChg>
        <pc:spChg chg="del mod">
          <ac:chgData name="Sarah Hazlehurst" userId="S::sarah.hazlehurst@fairtrade.org.uk::923e1b39-6092-4e40-abe9-6c1faef4983a" providerId="AD" clId="Web-{64C20264-7B62-C38F-46C0-2B4854758A9A}" dt="2024-04-10T10:47:46.217" v="74"/>
          <ac:spMkLst>
            <pc:docMk/>
            <pc:sldMk cId="1139792571" sldId="2145705086"/>
            <ac:spMk id="11" creationId="{4C832901-1C45-E36F-2B6B-D94E16798247}"/>
          </ac:spMkLst>
        </pc:spChg>
        <pc:spChg chg="add del">
          <ac:chgData name="Sarah Hazlehurst" userId="S::sarah.hazlehurst@fairtrade.org.uk::923e1b39-6092-4e40-abe9-6c1faef4983a" providerId="AD" clId="Web-{64C20264-7B62-C38F-46C0-2B4854758A9A}" dt="2024-04-10T10:49:26.007" v="93"/>
          <ac:spMkLst>
            <pc:docMk/>
            <pc:sldMk cId="1139792571" sldId="2145705086"/>
            <ac:spMk id="12" creationId="{2DA56224-D1CA-4F0D-AD0A-0EE032705B98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0:47:38.951" v="72"/>
          <ac:picMkLst>
            <pc:docMk/>
            <pc:sldMk cId="1139792571" sldId="2145705086"/>
            <ac:picMk id="2" creationId="{ABDBDF88-D424-0211-5821-9F07C6C64FC0}"/>
          </ac:picMkLst>
        </pc:picChg>
        <pc:picChg chg="add mod">
          <ac:chgData name="Sarah Hazlehurst" userId="S::sarah.hazlehurst@fairtrade.org.uk::923e1b39-6092-4e40-abe9-6c1faef4983a" providerId="AD" clId="Web-{64C20264-7B62-C38F-46C0-2B4854758A9A}" dt="2024-04-10T10:47:58.031" v="78" actId="1076"/>
          <ac:picMkLst>
            <pc:docMk/>
            <pc:sldMk cId="1139792571" sldId="2145705086"/>
            <ac:picMk id="5" creationId="{7AC659E8-BA14-411E-22C7-38DA533CF291}"/>
          </ac:picMkLst>
        </pc:picChg>
        <pc:picChg chg="del">
          <ac:chgData name="Sarah Hazlehurst" userId="S::sarah.hazlehurst@fairtrade.org.uk::923e1b39-6092-4e40-abe9-6c1faef4983a" providerId="AD" clId="Web-{64C20264-7B62-C38F-46C0-2B4854758A9A}" dt="2024-04-10T10:47:38.263" v="71"/>
          <ac:picMkLst>
            <pc:docMk/>
            <pc:sldMk cId="1139792571" sldId="2145705086"/>
            <ac:picMk id="10" creationId="{FEDE3200-12D9-92DE-3430-97875EA2A6FD}"/>
          </ac:picMkLst>
        </pc:picChg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1:10:45.017" v="236" actId="1076"/>
        <pc:sldMkLst>
          <pc:docMk/>
          <pc:sldMk cId="145929718" sldId="2145705087"/>
        </pc:sldMkLst>
        <pc:spChg chg="add mod">
          <ac:chgData name="Sarah Hazlehurst" userId="S::sarah.hazlehurst@fairtrade.org.uk::923e1b39-6092-4e40-abe9-6c1faef4983a" providerId="AD" clId="Web-{64C20264-7B62-C38F-46C0-2B4854758A9A}" dt="2024-04-10T11:10:45.017" v="236" actId="1076"/>
          <ac:spMkLst>
            <pc:docMk/>
            <pc:sldMk cId="145929718" sldId="2145705087"/>
            <ac:spMk id="3" creationId="{4F4447EF-972F-1F0D-A172-1F552A372569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10:41.970" v="235" actId="1076"/>
          <ac:spMkLst>
            <pc:docMk/>
            <pc:sldMk cId="145929718" sldId="2145705087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0:51:27.752" v="115" actId="1076"/>
          <ac:spMkLst>
            <pc:docMk/>
            <pc:sldMk cId="145929718" sldId="2145705087"/>
            <ac:spMk id="7" creationId="{4D13B419-D882-844F-5204-745867B6AC7D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0:50:44.141" v="98"/>
          <ac:spMkLst>
            <pc:docMk/>
            <pc:sldMk cId="145929718" sldId="2145705087"/>
            <ac:spMk id="9" creationId="{2DA56224-D1CA-4F0D-AD0A-0EE032705B98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0:50:55.733" v="101"/>
          <ac:picMkLst>
            <pc:docMk/>
            <pc:sldMk cId="145929718" sldId="2145705087"/>
            <ac:picMk id="5" creationId="{7AC659E8-BA14-411E-22C7-38DA533CF291}"/>
          </ac:picMkLst>
        </pc:picChg>
        <pc:picChg chg="add mod">
          <ac:chgData name="Sarah Hazlehurst" userId="S::sarah.hazlehurst@fairtrade.org.uk::923e1b39-6092-4e40-abe9-6c1faef4983a" providerId="AD" clId="Web-{64C20264-7B62-C38F-46C0-2B4854758A9A}" dt="2024-04-10T10:51:25.626" v="114" actId="1076"/>
          <ac:picMkLst>
            <pc:docMk/>
            <pc:sldMk cId="145929718" sldId="2145705087"/>
            <ac:picMk id="8" creationId="{1B888D34-E266-6027-CAF5-4DA32572987A}"/>
          </ac:picMkLst>
        </pc:picChg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1:10:59.158" v="240" actId="20577"/>
        <pc:sldMkLst>
          <pc:docMk/>
          <pc:sldMk cId="3001715519" sldId="2145705088"/>
        </pc:sldMkLst>
        <pc:spChg chg="add del">
          <ac:chgData name="Sarah Hazlehurst" userId="S::sarah.hazlehurst@fairtrade.org.uk::923e1b39-6092-4e40-abe9-6c1faef4983a" providerId="AD" clId="Web-{64C20264-7B62-C38F-46C0-2B4854758A9A}" dt="2024-04-10T11:00:20.157" v="149"/>
          <ac:spMkLst>
            <pc:docMk/>
            <pc:sldMk cId="3001715519" sldId="2145705088"/>
            <ac:spMk id="3" creationId="{4F4447EF-972F-1F0D-A172-1F552A372569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1:00:37.240" v="151"/>
          <ac:spMkLst>
            <pc:docMk/>
            <pc:sldMk cId="3001715519" sldId="2145705088"/>
            <ac:spMk id="5" creationId="{3E9AC236-93B6-3506-5C3F-65DBD2BB905A}"/>
          </ac:spMkLst>
        </pc:spChg>
        <pc:spChg chg="add del mod">
          <ac:chgData name="Sarah Hazlehurst" userId="S::sarah.hazlehurst@fairtrade.org.uk::923e1b39-6092-4e40-abe9-6c1faef4983a" providerId="AD" clId="Web-{64C20264-7B62-C38F-46C0-2B4854758A9A}" dt="2024-04-10T11:00:09.359" v="146"/>
          <ac:spMkLst>
            <pc:docMk/>
            <pc:sldMk cId="3001715519" sldId="2145705088"/>
            <ac:spMk id="5" creationId="{74A909CD-7B4A-AAD7-0D16-1A1AA829FEA5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03:59.025" v="198" actId="1076"/>
          <ac:spMkLst>
            <pc:docMk/>
            <pc:sldMk cId="3001715519" sldId="2145705088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04:10.775" v="202" actId="1076"/>
          <ac:spMkLst>
            <pc:docMk/>
            <pc:sldMk cId="3001715519" sldId="2145705088"/>
            <ac:spMk id="7" creationId="{4D13B419-D882-844F-5204-745867B6AC7D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00:20.157" v="149"/>
          <ac:spMkLst>
            <pc:docMk/>
            <pc:sldMk cId="3001715519" sldId="2145705088"/>
            <ac:spMk id="10" creationId="{7807CE4C-D3AB-B475-AACF-A54978F7037C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10:59.158" v="240" actId="20577"/>
          <ac:spMkLst>
            <pc:docMk/>
            <pc:sldMk cId="3001715519" sldId="2145705088"/>
            <ac:spMk id="11" creationId="{B2335722-4285-D7DE-8E8A-561BDA1A7D79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00:56.318" v="159"/>
          <ac:picMkLst>
            <pc:docMk/>
            <pc:sldMk cId="3001715519" sldId="2145705088"/>
            <ac:picMk id="8" creationId="{1B888D34-E266-6027-CAF5-4DA32572987A}"/>
          </ac:picMkLst>
        </pc:picChg>
        <pc:picChg chg="add mod">
          <ac:chgData name="Sarah Hazlehurst" userId="S::sarah.hazlehurst@fairtrade.org.uk::923e1b39-6092-4e40-abe9-6c1faef4983a" providerId="AD" clId="Web-{64C20264-7B62-C38F-46C0-2B4854758A9A}" dt="2024-04-10T11:04:06.416" v="200" actId="1076"/>
          <ac:picMkLst>
            <pc:docMk/>
            <pc:sldMk cId="3001715519" sldId="2145705088"/>
            <ac:picMk id="9" creationId="{95BE1516-6C28-B40E-38B0-9C572D575B20}"/>
          </ac:picMkLst>
        </pc:picChg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1:09:11.203" v="233" actId="1076"/>
        <pc:sldMkLst>
          <pc:docMk/>
          <pc:sldMk cId="1434500705" sldId="2145705089"/>
        </pc:sldMkLst>
        <pc:spChg chg="add mod">
          <ac:chgData name="Sarah Hazlehurst" userId="S::sarah.hazlehurst@fairtrade.org.uk::923e1b39-6092-4e40-abe9-6c1faef4983a" providerId="AD" clId="Web-{64C20264-7B62-C38F-46C0-2B4854758A9A}" dt="2024-04-10T11:04:55.229" v="212" actId="20577"/>
          <ac:spMkLst>
            <pc:docMk/>
            <pc:sldMk cId="1434500705" sldId="2145705089"/>
            <ac:spMk id="2" creationId="{2DA56224-D1CA-4F0D-AD0A-0EE032705B98}"/>
          </ac:spMkLst>
        </pc:spChg>
        <pc:spChg chg="add del">
          <ac:chgData name="Sarah Hazlehurst" userId="S::sarah.hazlehurst@fairtrade.org.uk::923e1b39-6092-4e40-abe9-6c1faef4983a" providerId="AD" clId="Web-{64C20264-7B62-C38F-46C0-2B4854758A9A}" dt="2024-04-10T11:04:40.901" v="208"/>
          <ac:spMkLst>
            <pc:docMk/>
            <pc:sldMk cId="1434500705" sldId="2145705089"/>
            <ac:spMk id="3" creationId="{2DA56224-D1CA-4F0D-AD0A-0EE032705B98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09:11.203" v="233" actId="1076"/>
          <ac:spMkLst>
            <pc:docMk/>
            <pc:sldMk cId="1434500705" sldId="2145705089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05:30.183" v="223" actId="20577"/>
          <ac:spMkLst>
            <pc:docMk/>
            <pc:sldMk cId="1434500705" sldId="2145705089"/>
            <ac:spMk id="7" creationId="{4D13B419-D882-844F-5204-745867B6AC7D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1:04:32.682" v="205"/>
          <ac:spMkLst>
            <pc:docMk/>
            <pc:sldMk cId="1434500705" sldId="2145705089"/>
            <ac:spMk id="11" creationId="{B2335722-4285-D7DE-8E8A-561BDA1A7D79}"/>
          </ac:spMkLst>
        </pc:spChg>
        <pc:picChg chg="add mod">
          <ac:chgData name="Sarah Hazlehurst" userId="S::sarah.hazlehurst@fairtrade.org.uk::923e1b39-6092-4e40-abe9-6c1faef4983a" providerId="AD" clId="Web-{64C20264-7B62-C38F-46C0-2B4854758A9A}" dt="2024-04-10T11:05:24.495" v="217" actId="14100"/>
          <ac:picMkLst>
            <pc:docMk/>
            <pc:sldMk cId="1434500705" sldId="2145705089"/>
            <ac:picMk id="5" creationId="{FA70C2A9-C720-6100-6988-495258C4F8EE}"/>
          </ac:picMkLst>
        </pc:picChg>
        <pc:picChg chg="del">
          <ac:chgData name="Sarah Hazlehurst" userId="S::sarah.hazlehurst@fairtrade.org.uk::923e1b39-6092-4e40-abe9-6c1faef4983a" providerId="AD" clId="Web-{64C20264-7B62-C38F-46C0-2B4854758A9A}" dt="2024-04-10T11:05:20.277" v="215"/>
          <ac:picMkLst>
            <pc:docMk/>
            <pc:sldMk cId="1434500705" sldId="2145705089"/>
            <ac:picMk id="9" creationId="{95BE1516-6C28-B40E-38B0-9C572D575B20}"/>
          </ac:picMkLst>
        </pc:picChg>
      </pc:sldChg>
      <pc:sldChg chg="add del replId">
        <pc:chgData name="Sarah Hazlehurst" userId="S::sarah.hazlehurst@fairtrade.org.uk::923e1b39-6092-4e40-abe9-6c1faef4983a" providerId="AD" clId="Web-{64C20264-7B62-C38F-46C0-2B4854758A9A}" dt="2024-04-10T11:00:04.859" v="144"/>
        <pc:sldMkLst>
          <pc:docMk/>
          <pc:sldMk cId="1758337714" sldId="2145705089"/>
        </pc:sldMkLst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1:13:42.974" v="288" actId="20577"/>
        <pc:sldMkLst>
          <pc:docMk/>
          <pc:sldMk cId="3098537692" sldId="2145705090"/>
        </pc:sldMkLst>
        <pc:spChg chg="del">
          <ac:chgData name="Sarah Hazlehurst" userId="S::sarah.hazlehurst@fairtrade.org.uk::923e1b39-6092-4e40-abe9-6c1faef4983a" providerId="AD" clId="Web-{64C20264-7B62-C38F-46C0-2B4854758A9A}" dt="2024-04-10T11:11:26.080" v="243"/>
          <ac:spMkLst>
            <pc:docMk/>
            <pc:sldMk cId="3098537692" sldId="2145705090"/>
            <ac:spMk id="2" creationId="{2DA56224-D1CA-4F0D-AD0A-0EE032705B98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13:42.974" v="288" actId="20577"/>
          <ac:spMkLst>
            <pc:docMk/>
            <pc:sldMk cId="3098537692" sldId="2145705090"/>
            <ac:spMk id="3" creationId="{2DA56224-D1CA-4F0D-AD0A-0EE032705B98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13:15.067" v="286" actId="1076"/>
          <ac:spMkLst>
            <pc:docMk/>
            <pc:sldMk cId="3098537692" sldId="2145705090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13:10.989" v="284" actId="1076"/>
          <ac:spMkLst>
            <pc:docMk/>
            <pc:sldMk cId="3098537692" sldId="2145705090"/>
            <ac:spMk id="7" creationId="{4D13B419-D882-844F-5204-745867B6AC7D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12:11.519" v="257"/>
          <ac:picMkLst>
            <pc:docMk/>
            <pc:sldMk cId="3098537692" sldId="2145705090"/>
            <ac:picMk id="5" creationId="{FA70C2A9-C720-6100-6988-495258C4F8EE}"/>
          </ac:picMkLst>
        </pc:picChg>
        <pc:picChg chg="add mod">
          <ac:chgData name="Sarah Hazlehurst" userId="S::sarah.hazlehurst@fairtrade.org.uk::923e1b39-6092-4e40-abe9-6c1faef4983a" providerId="AD" clId="Web-{64C20264-7B62-C38F-46C0-2B4854758A9A}" dt="2024-04-10T11:13:12.223" v="285" actId="1076"/>
          <ac:picMkLst>
            <pc:docMk/>
            <pc:sldMk cId="3098537692" sldId="2145705090"/>
            <ac:picMk id="8" creationId="{73D84BB0-F080-D3A0-B221-0A74E265314D}"/>
          </ac:picMkLst>
        </pc:picChg>
      </pc:sldChg>
      <pc:sldChg chg="addSp delSp modSp add del replId">
        <pc:chgData name="Sarah Hazlehurst" userId="S::sarah.hazlehurst@fairtrade.org.uk::923e1b39-6092-4e40-abe9-6c1faef4983a" providerId="AD" clId="Web-{64C20264-7B62-C38F-46C0-2B4854758A9A}" dt="2024-04-10T11:23:24.172" v="361"/>
        <pc:sldMkLst>
          <pc:docMk/>
          <pc:sldMk cId="2894180393" sldId="2145705091"/>
        </pc:sldMkLst>
        <pc:spChg chg="del">
          <ac:chgData name="Sarah Hazlehurst" userId="S::sarah.hazlehurst@fairtrade.org.uk::923e1b39-6092-4e40-abe9-6c1faef4983a" providerId="AD" clId="Web-{64C20264-7B62-C38F-46C0-2B4854758A9A}" dt="2024-04-10T11:18:18.369" v="305"/>
          <ac:spMkLst>
            <pc:docMk/>
            <pc:sldMk cId="2894180393" sldId="2145705091"/>
            <ac:spMk id="3" creationId="{2DA56224-D1CA-4F0D-AD0A-0EE032705B98}"/>
          </ac:spMkLst>
        </pc:spChg>
        <pc:spChg chg="add mod">
          <ac:chgData name="Sarah Hazlehurst" userId="S::sarah.hazlehurst@fairtrade.org.uk::923e1b39-6092-4e40-abe9-6c1faef4983a" providerId="AD" clId="Web-{64C20264-7B62-C38F-46C0-2B4854758A9A}" dt="2024-04-10T11:21:15.388" v="359" actId="20577"/>
          <ac:spMkLst>
            <pc:docMk/>
            <pc:sldMk cId="2894180393" sldId="2145705091"/>
            <ac:spMk id="5" creationId="{85EB2D7E-A53D-0C43-0E4C-63BD4E6C1212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20:44.060" v="355" actId="1076"/>
          <ac:spMkLst>
            <pc:docMk/>
            <pc:sldMk cId="2894180393" sldId="2145705091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20:41.169" v="354" actId="14100"/>
          <ac:spMkLst>
            <pc:docMk/>
            <pc:sldMk cId="2894180393" sldId="2145705091"/>
            <ac:spMk id="7" creationId="{4D13B419-D882-844F-5204-745867B6AC7D}"/>
          </ac:spMkLst>
        </pc:spChg>
        <pc:spChg chg="add del">
          <ac:chgData name="Sarah Hazlehurst" userId="S::sarah.hazlehurst@fairtrade.org.uk::923e1b39-6092-4e40-abe9-6c1faef4983a" providerId="AD" clId="Web-{64C20264-7B62-C38F-46C0-2B4854758A9A}" dt="2024-04-10T11:19:46.637" v="329"/>
          <ac:spMkLst>
            <pc:docMk/>
            <pc:sldMk cId="2894180393" sldId="2145705091"/>
            <ac:spMk id="9" creationId="{97B84854-B38A-54D4-EB20-3B13951A0D01}"/>
          </ac:spMkLst>
        </pc:spChg>
        <pc:picChg chg="add mod">
          <ac:chgData name="Sarah Hazlehurst" userId="S::sarah.hazlehurst@fairtrade.org.uk::923e1b39-6092-4e40-abe9-6c1faef4983a" providerId="AD" clId="Web-{64C20264-7B62-C38F-46C0-2B4854758A9A}" dt="2024-04-10T11:20:27.716" v="347" actId="1076"/>
          <ac:picMkLst>
            <pc:docMk/>
            <pc:sldMk cId="2894180393" sldId="2145705091"/>
            <ac:picMk id="2" creationId="{CDD2BD89-8996-9A6B-EFC4-88455D0A8522}"/>
          </ac:picMkLst>
        </pc:picChg>
        <pc:picChg chg="del">
          <ac:chgData name="Sarah Hazlehurst" userId="S::sarah.hazlehurst@fairtrade.org.uk::923e1b39-6092-4e40-abe9-6c1faef4983a" providerId="AD" clId="Web-{64C20264-7B62-C38F-46C0-2B4854758A9A}" dt="2024-04-10T11:18:06.541" v="299"/>
          <ac:picMkLst>
            <pc:docMk/>
            <pc:sldMk cId="2894180393" sldId="2145705091"/>
            <ac:picMk id="8" creationId="{73D84BB0-F080-D3A0-B221-0A74E265314D}"/>
          </ac:picMkLst>
        </pc:picChg>
      </pc:sldChg>
      <pc:sldChg chg="addSp delSp modSp add replId">
        <pc:chgData name="Sarah Hazlehurst" userId="S::sarah.hazlehurst@fairtrade.org.uk::923e1b39-6092-4e40-abe9-6c1faef4983a" providerId="AD" clId="Web-{64C20264-7B62-C38F-46C0-2B4854758A9A}" dt="2024-04-10T11:25:43.253" v="406" actId="20577"/>
        <pc:sldMkLst>
          <pc:docMk/>
          <pc:sldMk cId="1463078306" sldId="2145705092"/>
        </pc:sldMkLst>
        <pc:spChg chg="add">
          <ac:chgData name="Sarah Hazlehurst" userId="S::sarah.hazlehurst@fairtrade.org.uk::923e1b39-6092-4e40-abe9-6c1faef4983a" providerId="AD" clId="Web-{64C20264-7B62-C38F-46C0-2B4854758A9A}" dt="2024-04-10T11:23:40.735" v="364"/>
          <ac:spMkLst>
            <pc:docMk/>
            <pc:sldMk cId="1463078306" sldId="2145705092"/>
            <ac:spMk id="3" creationId="{CF883675-C818-40EE-6947-5EFEF5D646BE}"/>
          </ac:spMkLst>
        </pc:spChg>
        <pc:spChg chg="del">
          <ac:chgData name="Sarah Hazlehurst" userId="S::sarah.hazlehurst@fairtrade.org.uk::923e1b39-6092-4e40-abe9-6c1faef4983a" providerId="AD" clId="Web-{64C20264-7B62-C38F-46C0-2B4854758A9A}" dt="2024-04-10T11:23:40.813" v="365"/>
          <ac:spMkLst>
            <pc:docMk/>
            <pc:sldMk cId="1463078306" sldId="2145705092"/>
            <ac:spMk id="5" creationId="{85EB2D7E-A53D-0C43-0E4C-63BD4E6C1212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25:43.253" v="406" actId="20577"/>
          <ac:spMkLst>
            <pc:docMk/>
            <pc:sldMk cId="1463078306" sldId="2145705092"/>
            <ac:spMk id="6" creationId="{84D14905-5B84-8CB4-ACDB-CF2320A3051C}"/>
          </ac:spMkLst>
        </pc:spChg>
        <pc:spChg chg="mod">
          <ac:chgData name="Sarah Hazlehurst" userId="S::sarah.hazlehurst@fairtrade.org.uk::923e1b39-6092-4e40-abe9-6c1faef4983a" providerId="AD" clId="Web-{64C20264-7B62-C38F-46C0-2B4854758A9A}" dt="2024-04-10T11:24:38.455" v="389" actId="1076"/>
          <ac:spMkLst>
            <pc:docMk/>
            <pc:sldMk cId="1463078306" sldId="2145705092"/>
            <ac:spMk id="7" creationId="{4D13B419-D882-844F-5204-745867B6AC7D}"/>
          </ac:spMkLst>
        </pc:spChg>
        <pc:spChg chg="add del">
          <ac:chgData name="Sarah Hazlehurst" userId="S::sarah.hazlehurst@fairtrade.org.uk::923e1b39-6092-4e40-abe9-6c1faef4983a" providerId="AD" clId="Web-{64C20264-7B62-C38F-46C0-2B4854758A9A}" dt="2024-04-10T11:23:45.313" v="368"/>
          <ac:spMkLst>
            <pc:docMk/>
            <pc:sldMk cId="1463078306" sldId="2145705092"/>
            <ac:spMk id="8" creationId="{CF883675-C818-40EE-6947-5EFEF5D646BE}"/>
          </ac:spMkLst>
        </pc:spChg>
        <pc:picChg chg="del">
          <ac:chgData name="Sarah Hazlehurst" userId="S::sarah.hazlehurst@fairtrade.org.uk::923e1b39-6092-4e40-abe9-6c1faef4983a" providerId="AD" clId="Web-{64C20264-7B62-C38F-46C0-2B4854758A9A}" dt="2024-04-10T11:23:48.532" v="370"/>
          <ac:picMkLst>
            <pc:docMk/>
            <pc:sldMk cId="1463078306" sldId="2145705092"/>
            <ac:picMk id="2" creationId="{CDD2BD89-8996-9A6B-EFC4-88455D0A8522}"/>
          </ac:picMkLst>
        </pc:picChg>
        <pc:picChg chg="add mod">
          <ac:chgData name="Sarah Hazlehurst" userId="S::sarah.hazlehurst@fairtrade.org.uk::923e1b39-6092-4e40-abe9-6c1faef4983a" providerId="AD" clId="Web-{64C20264-7B62-C38F-46C0-2B4854758A9A}" dt="2024-04-10T11:25:07.346" v="398" actId="1076"/>
          <ac:picMkLst>
            <pc:docMk/>
            <pc:sldMk cId="1463078306" sldId="2145705092"/>
            <ac:picMk id="9" creationId="{C564DF4D-C765-95EF-E4E2-0A9A6C4C9148}"/>
          </ac:picMkLst>
        </pc:picChg>
      </pc:sldChg>
      <pc:sldChg chg="modSp add replId">
        <pc:chgData name="Sarah Hazlehurst" userId="S::sarah.hazlehurst@fairtrade.org.uk::923e1b39-6092-4e40-abe9-6c1faef4983a" providerId="AD" clId="Web-{64C20264-7B62-C38F-46C0-2B4854758A9A}" dt="2024-04-10T11:36:14.874" v="488" actId="20577"/>
        <pc:sldMkLst>
          <pc:docMk/>
          <pc:sldMk cId="298234166" sldId="2145705093"/>
        </pc:sldMkLst>
        <pc:spChg chg="mod">
          <ac:chgData name="Sarah Hazlehurst" userId="S::sarah.hazlehurst@fairtrade.org.uk::923e1b39-6092-4e40-abe9-6c1faef4983a" providerId="AD" clId="Web-{64C20264-7B62-C38F-46C0-2B4854758A9A}" dt="2024-04-10T11:36:14.874" v="488" actId="20577"/>
          <ac:spMkLst>
            <pc:docMk/>
            <pc:sldMk cId="298234166" sldId="2145705093"/>
            <ac:spMk id="3" creationId="{7232222B-6010-CF46-AFE8-B9C39407145C}"/>
          </ac:spMkLst>
        </pc:spChg>
      </pc:sldChg>
    </pc:docChg>
  </pc:docChgLst>
  <pc:docChgLst>
    <pc:chgData name="Sarah Hazlehurst" userId="S::sarah.hazlehurst@fairtrade.org.uk::923e1b39-6092-4e40-abe9-6c1faef4983a" providerId="AD" clId="Web-{288D12ED-D106-FCC8-05E5-1813F205602E}"/>
    <pc:docChg chg="modSld">
      <pc:chgData name="Sarah Hazlehurst" userId="S::sarah.hazlehurst@fairtrade.org.uk::923e1b39-6092-4e40-abe9-6c1faef4983a" providerId="AD" clId="Web-{288D12ED-D106-FCC8-05E5-1813F205602E}" dt="2024-04-12T11:17:21.170" v="25" actId="1076"/>
      <pc:docMkLst>
        <pc:docMk/>
      </pc:docMkLst>
      <pc:sldChg chg="addSp delSp modSp">
        <pc:chgData name="Sarah Hazlehurst" userId="S::sarah.hazlehurst@fairtrade.org.uk::923e1b39-6092-4e40-abe9-6c1faef4983a" providerId="AD" clId="Web-{288D12ED-D106-FCC8-05E5-1813F205602E}" dt="2024-04-12T11:11:41.584" v="10" actId="14100"/>
        <pc:sldMkLst>
          <pc:docMk/>
          <pc:sldMk cId="2664481390" sldId="267"/>
        </pc:sldMkLst>
        <pc:picChg chg="del mod">
          <ac:chgData name="Sarah Hazlehurst" userId="S::sarah.hazlehurst@fairtrade.org.uk::923e1b39-6092-4e40-abe9-6c1faef4983a" providerId="AD" clId="Web-{288D12ED-D106-FCC8-05E5-1813F205602E}" dt="2024-04-12T11:11:09.271" v="2"/>
          <ac:picMkLst>
            <pc:docMk/>
            <pc:sldMk cId="2664481390" sldId="267"/>
            <ac:picMk id="2" creationId="{86258B2B-3B89-D166-CEDB-C3CB843F2FB2}"/>
          </ac:picMkLst>
        </pc:picChg>
        <pc:picChg chg="add mod">
          <ac:chgData name="Sarah Hazlehurst" userId="S::sarah.hazlehurst@fairtrade.org.uk::923e1b39-6092-4e40-abe9-6c1faef4983a" providerId="AD" clId="Web-{288D12ED-D106-FCC8-05E5-1813F205602E}" dt="2024-04-12T11:11:41.584" v="10" actId="14100"/>
          <ac:picMkLst>
            <pc:docMk/>
            <pc:sldMk cId="2664481390" sldId="267"/>
            <ac:picMk id="3" creationId="{8E0D4313-E689-A135-0E6F-2E17049527E4}"/>
          </ac:picMkLst>
        </pc:picChg>
        <pc:picChg chg="del">
          <ac:chgData name="Sarah Hazlehurst" userId="S::sarah.hazlehurst@fairtrade.org.uk::923e1b39-6092-4e40-abe9-6c1faef4983a" providerId="AD" clId="Web-{288D12ED-D106-FCC8-05E5-1813F205602E}" dt="2024-04-12T11:11:11.396" v="3"/>
          <ac:picMkLst>
            <pc:docMk/>
            <pc:sldMk cId="2664481390" sldId="267"/>
            <ac:picMk id="6" creationId="{79AB04FF-4E0A-806A-E6F2-8E726B28F9E8}"/>
          </ac:picMkLst>
        </pc:picChg>
        <pc:picChg chg="del">
          <ac:chgData name="Sarah Hazlehurst" userId="S::sarah.hazlehurst@fairtrade.org.uk::923e1b39-6092-4e40-abe9-6c1faef4983a" providerId="AD" clId="Web-{288D12ED-D106-FCC8-05E5-1813F205602E}" dt="2024-04-12T11:11:14.334" v="4"/>
          <ac:picMkLst>
            <pc:docMk/>
            <pc:sldMk cId="2664481390" sldId="267"/>
            <ac:picMk id="8" creationId="{46172E9D-FEFF-FABB-2C42-E9153C2E3DD0}"/>
          </ac:picMkLst>
        </pc:picChg>
      </pc:sldChg>
      <pc:sldChg chg="addSp delSp modSp">
        <pc:chgData name="Sarah Hazlehurst" userId="S::sarah.hazlehurst@fairtrade.org.uk::923e1b39-6092-4e40-abe9-6c1faef4983a" providerId="AD" clId="Web-{288D12ED-D106-FCC8-05E5-1813F205602E}" dt="2024-04-12T11:13:25.290" v="15" actId="1076"/>
        <pc:sldMkLst>
          <pc:docMk/>
          <pc:sldMk cId="279228066" sldId="386"/>
        </pc:sldMkLst>
        <pc:picChg chg="add mod">
          <ac:chgData name="Sarah Hazlehurst" userId="S::sarah.hazlehurst@fairtrade.org.uk::923e1b39-6092-4e40-abe9-6c1faef4983a" providerId="AD" clId="Web-{288D12ED-D106-FCC8-05E5-1813F205602E}" dt="2024-04-12T11:13:25.290" v="15" actId="1076"/>
          <ac:picMkLst>
            <pc:docMk/>
            <pc:sldMk cId="279228066" sldId="386"/>
            <ac:picMk id="2" creationId="{A9467DAA-306D-5EAE-6788-0535CFC61309}"/>
          </ac:picMkLst>
        </pc:picChg>
        <pc:picChg chg="del">
          <ac:chgData name="Sarah Hazlehurst" userId="S::sarah.hazlehurst@fairtrade.org.uk::923e1b39-6092-4e40-abe9-6c1faef4983a" providerId="AD" clId="Web-{288D12ED-D106-FCC8-05E5-1813F205602E}" dt="2024-04-12T11:13:06.524" v="12"/>
          <ac:picMkLst>
            <pc:docMk/>
            <pc:sldMk cId="279228066" sldId="386"/>
            <ac:picMk id="3" creationId="{C49AADE7-696D-F672-A0CB-6099BAB3AE28}"/>
          </ac:picMkLst>
        </pc:picChg>
        <pc:picChg chg="del">
          <ac:chgData name="Sarah Hazlehurst" userId="S::sarah.hazlehurst@fairtrade.org.uk::923e1b39-6092-4e40-abe9-6c1faef4983a" providerId="AD" clId="Web-{288D12ED-D106-FCC8-05E5-1813F205602E}" dt="2024-04-12T11:13:05.195" v="11"/>
          <ac:picMkLst>
            <pc:docMk/>
            <pc:sldMk cId="279228066" sldId="386"/>
            <ac:picMk id="5" creationId="{BE7A0C10-658E-C19D-35D1-0BE9DAE337C6}"/>
          </ac:picMkLst>
        </pc:picChg>
        <pc:picChg chg="del">
          <ac:chgData name="Sarah Hazlehurst" userId="S::sarah.hazlehurst@fairtrade.org.uk::923e1b39-6092-4e40-abe9-6c1faef4983a" providerId="AD" clId="Web-{288D12ED-D106-FCC8-05E5-1813F205602E}" dt="2024-04-12T11:13:10.914" v="13"/>
          <ac:picMkLst>
            <pc:docMk/>
            <pc:sldMk cId="279228066" sldId="386"/>
            <ac:picMk id="7" creationId="{A7245EA6-5979-5248-5EA4-82C7A906963D}"/>
          </ac:picMkLst>
        </pc:picChg>
      </pc:sldChg>
      <pc:sldChg chg="addSp delSp modSp">
        <pc:chgData name="Sarah Hazlehurst" userId="S::sarah.hazlehurst@fairtrade.org.uk::923e1b39-6092-4e40-abe9-6c1faef4983a" providerId="AD" clId="Web-{288D12ED-D106-FCC8-05E5-1813F205602E}" dt="2024-04-12T11:17:21.170" v="25" actId="1076"/>
        <pc:sldMkLst>
          <pc:docMk/>
          <pc:sldMk cId="3556272170" sldId="387"/>
        </pc:sldMkLst>
        <pc:picChg chg="del">
          <ac:chgData name="Sarah Hazlehurst" userId="S::sarah.hazlehurst@fairtrade.org.uk::923e1b39-6092-4e40-abe9-6c1faef4983a" providerId="AD" clId="Web-{288D12ED-D106-FCC8-05E5-1813F205602E}" dt="2024-04-12T11:16:52.279" v="21"/>
          <ac:picMkLst>
            <pc:docMk/>
            <pc:sldMk cId="3556272170" sldId="387"/>
            <ac:picMk id="2" creationId="{91B12CEE-856B-ABB3-8E10-9DB0E96AA557}"/>
          </ac:picMkLst>
        </pc:picChg>
        <pc:picChg chg="add mod">
          <ac:chgData name="Sarah Hazlehurst" userId="S::sarah.hazlehurst@fairtrade.org.uk::923e1b39-6092-4e40-abe9-6c1faef4983a" providerId="AD" clId="Web-{288D12ED-D106-FCC8-05E5-1813F205602E}" dt="2024-04-12T11:17:21.170" v="25" actId="1076"/>
          <ac:picMkLst>
            <pc:docMk/>
            <pc:sldMk cId="3556272170" sldId="387"/>
            <ac:picMk id="3" creationId="{31A1111E-6983-3E98-F1F8-A89B16622123}"/>
          </ac:picMkLst>
        </pc:picChg>
        <pc:picChg chg="del mod">
          <ac:chgData name="Sarah Hazlehurst" userId="S::sarah.hazlehurst@fairtrade.org.uk::923e1b39-6092-4e40-abe9-6c1faef4983a" providerId="AD" clId="Web-{288D12ED-D106-FCC8-05E5-1813F205602E}" dt="2024-04-12T11:16:50.310" v="20"/>
          <ac:picMkLst>
            <pc:docMk/>
            <pc:sldMk cId="3556272170" sldId="387"/>
            <ac:picMk id="11" creationId="{2A98BE5B-F0D5-8043-9B4F-9CA45BB363C5}"/>
          </ac:picMkLst>
        </pc:picChg>
      </pc:sldChg>
    </pc:docChg>
  </pc:docChgLst>
  <pc:docChgLst>
    <pc:chgData name="Stefan Donnelly" userId="S::stefan.donnelly@fairtrade.org.uk::ec333d85-e042-44f9-b7a5-b26dce505bb0" providerId="AD" clId="Web-{34362DC9-25A9-9DC3-8F2D-0A474B6D10FE}"/>
    <pc:docChg chg="addSld modSld sldOrd">
      <pc:chgData name="Stefan Donnelly" userId="S::stefan.donnelly@fairtrade.org.uk::ec333d85-e042-44f9-b7a5-b26dce505bb0" providerId="AD" clId="Web-{34362DC9-25A9-9DC3-8F2D-0A474B6D10FE}" dt="2024-04-10T14:30:22.391" v="173" actId="1076"/>
      <pc:docMkLst>
        <pc:docMk/>
      </pc:docMkLst>
      <pc:sldChg chg="addSp delSp modSp">
        <pc:chgData name="Stefan Donnelly" userId="S::stefan.donnelly@fairtrade.org.uk::ec333d85-e042-44f9-b7a5-b26dce505bb0" providerId="AD" clId="Web-{34362DC9-25A9-9DC3-8F2D-0A474B6D10FE}" dt="2024-04-10T14:30:22.391" v="173" actId="1076"/>
        <pc:sldMkLst>
          <pc:docMk/>
          <pc:sldMk cId="3556272170" sldId="387"/>
        </pc:sldMkLst>
        <pc:spChg chg="mod">
          <ac:chgData name="Stefan Donnelly" userId="S::stefan.donnelly@fairtrade.org.uk::ec333d85-e042-44f9-b7a5-b26dce505bb0" providerId="AD" clId="Web-{34362DC9-25A9-9DC3-8F2D-0A474B6D10FE}" dt="2024-04-10T14:30:22.391" v="173" actId="1076"/>
          <ac:spMkLst>
            <pc:docMk/>
            <pc:sldMk cId="3556272170" sldId="387"/>
            <ac:spMk id="2" creationId="{A7472DD8-1F51-474B-AB7E-B47CAD01350A}"/>
          </ac:spMkLst>
        </pc:spChg>
        <pc:spChg chg="mod">
          <ac:chgData name="Stefan Donnelly" userId="S::stefan.donnelly@fairtrade.org.uk::ec333d85-e042-44f9-b7a5-b26dce505bb0" providerId="AD" clId="Web-{34362DC9-25A9-9DC3-8F2D-0A474B6D10FE}" dt="2024-04-10T14:29:57.265" v="167" actId="20577"/>
          <ac:spMkLst>
            <pc:docMk/>
            <pc:sldMk cId="3556272170" sldId="387"/>
            <ac:spMk id="6" creationId="{6D0E031E-962B-ED21-8878-2ADECFB2D71B}"/>
          </ac:spMkLst>
        </pc:spChg>
        <pc:picChg chg="add mod">
          <ac:chgData name="Stefan Donnelly" userId="S::stefan.donnelly@fairtrade.org.uk::ec333d85-e042-44f9-b7a5-b26dce505bb0" providerId="AD" clId="Web-{34362DC9-25A9-9DC3-8F2D-0A474B6D10FE}" dt="2024-04-10T14:28:41.620" v="145" actId="1076"/>
          <ac:picMkLst>
            <pc:docMk/>
            <pc:sldMk cId="3556272170" sldId="387"/>
            <ac:picMk id="3" creationId="{96CF91E2-BD3A-41D3-0CC0-33E657870372}"/>
          </ac:picMkLst>
        </pc:picChg>
        <pc:picChg chg="add del mod">
          <ac:chgData name="Stefan Donnelly" userId="S::stefan.donnelly@fairtrade.org.uk::ec333d85-e042-44f9-b7a5-b26dce505bb0" providerId="AD" clId="Web-{34362DC9-25A9-9DC3-8F2D-0A474B6D10FE}" dt="2024-04-10T14:28:46.385" v="147"/>
          <ac:picMkLst>
            <pc:docMk/>
            <pc:sldMk cId="3556272170" sldId="387"/>
            <ac:picMk id="5" creationId="{31AE98E0-1A95-535F-B9B1-00F02339FFF2}"/>
          </ac:picMkLst>
        </pc:picChg>
      </pc:sldChg>
      <pc:sldChg chg="modSp ord">
        <pc:chgData name="Stefan Donnelly" userId="S::stefan.donnelly@fairtrade.org.uk::ec333d85-e042-44f9-b7a5-b26dce505bb0" providerId="AD" clId="Web-{34362DC9-25A9-9DC3-8F2D-0A474B6D10FE}" dt="2024-04-10T14:15:20.993" v="133" actId="20577"/>
        <pc:sldMkLst>
          <pc:docMk/>
          <pc:sldMk cId="2303666111" sldId="2145705071"/>
        </pc:sldMkLst>
        <pc:spChg chg="mod">
          <ac:chgData name="Stefan Donnelly" userId="S::stefan.donnelly@fairtrade.org.uk::ec333d85-e042-44f9-b7a5-b26dce505bb0" providerId="AD" clId="Web-{34362DC9-25A9-9DC3-8F2D-0A474B6D10FE}" dt="2024-04-10T14:11:54.558" v="9" actId="20577"/>
          <ac:spMkLst>
            <pc:docMk/>
            <pc:sldMk cId="2303666111" sldId="2145705071"/>
            <ac:spMk id="3" creationId="{7232222B-6010-CF46-AFE8-B9C39407145C}"/>
          </ac:spMkLst>
        </pc:spChg>
        <pc:spChg chg="mod">
          <ac:chgData name="Stefan Donnelly" userId="S::stefan.donnelly@fairtrade.org.uk::ec333d85-e042-44f9-b7a5-b26dce505bb0" providerId="AD" clId="Web-{34362DC9-25A9-9DC3-8F2D-0A474B6D10FE}" dt="2024-04-10T14:15:20.993" v="133" actId="20577"/>
          <ac:spMkLst>
            <pc:docMk/>
            <pc:sldMk cId="2303666111" sldId="2145705071"/>
            <ac:spMk id="4" creationId="{54F224CB-47C1-204A-7FD4-6A504750531D}"/>
          </ac:spMkLst>
        </pc:spChg>
      </pc:sldChg>
      <pc:sldChg chg="modSp">
        <pc:chgData name="Stefan Donnelly" userId="S::stefan.donnelly@fairtrade.org.uk::ec333d85-e042-44f9-b7a5-b26dce505bb0" providerId="AD" clId="Web-{34362DC9-25A9-9DC3-8F2D-0A474B6D10FE}" dt="2024-04-10T14:22:52.645" v="135" actId="20577"/>
        <pc:sldMkLst>
          <pc:docMk/>
          <pc:sldMk cId="1139792571" sldId="2145705086"/>
        </pc:sldMkLst>
        <pc:spChg chg="mod">
          <ac:chgData name="Stefan Donnelly" userId="S::stefan.donnelly@fairtrade.org.uk::ec333d85-e042-44f9-b7a5-b26dce505bb0" providerId="AD" clId="Web-{34362DC9-25A9-9DC3-8F2D-0A474B6D10FE}" dt="2024-04-10T14:22:52.645" v="135" actId="20577"/>
          <ac:spMkLst>
            <pc:docMk/>
            <pc:sldMk cId="1139792571" sldId="2145705086"/>
            <ac:spMk id="6" creationId="{84D14905-5B84-8CB4-ACDB-CF2320A3051C}"/>
          </ac:spMkLst>
        </pc:spChg>
      </pc:sldChg>
      <pc:sldChg chg="modSp">
        <pc:chgData name="Stefan Donnelly" userId="S::stefan.donnelly@fairtrade.org.uk::ec333d85-e042-44f9-b7a5-b26dce505bb0" providerId="AD" clId="Web-{34362DC9-25A9-9DC3-8F2D-0A474B6D10FE}" dt="2024-04-10T14:25:43.452" v="137" actId="20577"/>
        <pc:sldMkLst>
          <pc:docMk/>
          <pc:sldMk cId="2894180393" sldId="2145705091"/>
        </pc:sldMkLst>
        <pc:spChg chg="mod">
          <ac:chgData name="Stefan Donnelly" userId="S::stefan.donnelly@fairtrade.org.uk::ec333d85-e042-44f9-b7a5-b26dce505bb0" providerId="AD" clId="Web-{34362DC9-25A9-9DC3-8F2D-0A474B6D10FE}" dt="2024-04-10T14:25:43.452" v="137" actId="20577"/>
          <ac:spMkLst>
            <pc:docMk/>
            <pc:sldMk cId="2894180393" sldId="2145705091"/>
            <ac:spMk id="6" creationId="{84D14905-5B84-8CB4-ACDB-CF2320A3051C}"/>
          </ac:spMkLst>
        </pc:spChg>
      </pc:sldChg>
      <pc:sldChg chg="add replId">
        <pc:chgData name="Stefan Donnelly" userId="S::stefan.donnelly@fairtrade.org.uk::ec333d85-e042-44f9-b7a5-b26dce505bb0" providerId="AD" clId="Web-{34362DC9-25A9-9DC3-8F2D-0A474B6D10FE}" dt="2024-04-10T14:11:38.448" v="0"/>
        <pc:sldMkLst>
          <pc:docMk/>
          <pc:sldMk cId="3972967663" sldId="2145705094"/>
        </pc:sldMkLst>
      </pc:sldChg>
    </pc:docChg>
  </pc:docChgLst>
  <pc:docChgLst>
    <pc:chgData name="Sarah Hazlehurst" userId="923e1b39-6092-4e40-abe9-6c1faef4983a" providerId="ADAL" clId="{2607866E-9FFB-42FC-952F-E209C18B2DB3}"/>
    <pc:docChg chg="delSld delSection">
      <pc:chgData name="Sarah Hazlehurst" userId="923e1b39-6092-4e40-abe9-6c1faef4983a" providerId="ADAL" clId="{2607866E-9FFB-42FC-952F-E209C18B2DB3}" dt="2024-01-26T10:16:50.582" v="5" actId="47"/>
      <pc:docMkLst>
        <pc:docMk/>
      </pc:docMkLst>
      <pc:sldChg chg="del">
        <pc:chgData name="Sarah Hazlehurst" userId="923e1b39-6092-4e40-abe9-6c1faef4983a" providerId="ADAL" clId="{2607866E-9FFB-42FC-952F-E209C18B2DB3}" dt="2024-01-26T10:16:46.449" v="3" actId="47"/>
        <pc:sldMkLst>
          <pc:docMk/>
          <pc:sldMk cId="0" sldId="273"/>
        </pc:sldMkLst>
      </pc:sldChg>
      <pc:sldChg chg="del">
        <pc:chgData name="Sarah Hazlehurst" userId="923e1b39-6092-4e40-abe9-6c1faef4983a" providerId="ADAL" clId="{2607866E-9FFB-42FC-952F-E209C18B2DB3}" dt="2024-01-26T10:16:47.737" v="4" actId="47"/>
        <pc:sldMkLst>
          <pc:docMk/>
          <pc:sldMk cId="0" sldId="274"/>
        </pc:sldMkLst>
      </pc:sldChg>
      <pc:sldChg chg="del">
        <pc:chgData name="Sarah Hazlehurst" userId="923e1b39-6092-4e40-abe9-6c1faef4983a" providerId="ADAL" clId="{2607866E-9FFB-42FC-952F-E209C18B2DB3}" dt="2024-01-26T10:16:50.582" v="5" actId="47"/>
        <pc:sldMkLst>
          <pc:docMk/>
          <pc:sldMk cId="2948751807" sldId="302"/>
        </pc:sldMkLst>
      </pc:sldChg>
      <pc:sldChg chg="del">
        <pc:chgData name="Sarah Hazlehurst" userId="923e1b39-6092-4e40-abe9-6c1faef4983a" providerId="ADAL" clId="{2607866E-9FFB-42FC-952F-E209C18B2DB3}" dt="2024-01-26T10:16:36.861" v="1" actId="47"/>
        <pc:sldMkLst>
          <pc:docMk/>
          <pc:sldMk cId="2901010921" sldId="381"/>
        </pc:sldMkLst>
      </pc:sldChg>
      <pc:sldChg chg="del">
        <pc:chgData name="Sarah Hazlehurst" userId="923e1b39-6092-4e40-abe9-6c1faef4983a" providerId="ADAL" clId="{2607866E-9FFB-42FC-952F-E209C18B2DB3}" dt="2024-01-26T10:16:37.305" v="2" actId="47"/>
        <pc:sldMkLst>
          <pc:docMk/>
          <pc:sldMk cId="3878822604" sldId="382"/>
        </pc:sldMkLst>
      </pc:sldChg>
    </pc:docChg>
  </pc:docChgLst>
  <pc:docChgLst>
    <pc:chgData name="Sarah Hazlehurst" userId="S::sarah.hazlehurst@fairtrade.org.uk::923e1b39-6092-4e40-abe9-6c1faef4983a" providerId="AD" clId="Web-{73F4FA4E-D9B4-8906-229F-5DB2615FB6BC}"/>
    <pc:docChg chg="modSld">
      <pc:chgData name="Sarah Hazlehurst" userId="S::sarah.hazlehurst@fairtrade.org.uk::923e1b39-6092-4e40-abe9-6c1faef4983a" providerId="AD" clId="Web-{73F4FA4E-D9B4-8906-229F-5DB2615FB6BC}" dt="2024-04-17T15:37:32.100" v="36" actId="1076"/>
      <pc:docMkLst>
        <pc:docMk/>
      </pc:docMkLst>
      <pc:sldChg chg="addSp delSp modSp">
        <pc:chgData name="Sarah Hazlehurst" userId="S::sarah.hazlehurst@fairtrade.org.uk::923e1b39-6092-4e40-abe9-6c1faef4983a" providerId="AD" clId="Web-{73F4FA4E-D9B4-8906-229F-5DB2615FB6BC}" dt="2024-04-17T15:37:32.100" v="36" actId="1076"/>
        <pc:sldMkLst>
          <pc:docMk/>
          <pc:sldMk cId="0" sldId="260"/>
        </pc:sldMkLst>
        <pc:spChg chg="add mod">
          <ac:chgData name="Sarah Hazlehurst" userId="S::sarah.hazlehurst@fairtrade.org.uk::923e1b39-6092-4e40-abe9-6c1faef4983a" providerId="AD" clId="Web-{73F4FA4E-D9B4-8906-229F-5DB2615FB6BC}" dt="2024-04-17T15:37:32.100" v="36" actId="1076"/>
          <ac:spMkLst>
            <pc:docMk/>
            <pc:sldMk cId="0" sldId="260"/>
            <ac:spMk id="12" creationId="{18C8E8F8-C874-0878-1C11-D4E753A93B88}"/>
          </ac:spMkLst>
        </pc:spChg>
        <pc:picChg chg="add mod">
          <ac:chgData name="Sarah Hazlehurst" userId="S::sarah.hazlehurst@fairtrade.org.uk::923e1b39-6092-4e40-abe9-6c1faef4983a" providerId="AD" clId="Web-{73F4FA4E-D9B4-8906-229F-5DB2615FB6BC}" dt="2024-04-17T15:37:06.583" v="31" actId="14100"/>
          <ac:picMkLst>
            <pc:docMk/>
            <pc:sldMk cId="0" sldId="260"/>
            <ac:picMk id="3" creationId="{1DBE5B27-30F6-1020-E147-903AEDB2C87B}"/>
          </ac:picMkLst>
        </pc:picChg>
        <pc:picChg chg="del">
          <ac:chgData name="Sarah Hazlehurst" userId="S::sarah.hazlehurst@fairtrade.org.uk::923e1b39-6092-4e40-abe9-6c1faef4983a" providerId="AD" clId="Web-{73F4FA4E-D9B4-8906-229F-5DB2615FB6BC}" dt="2024-04-17T15:36:54.880" v="28"/>
          <ac:picMkLst>
            <pc:docMk/>
            <pc:sldMk cId="0" sldId="260"/>
            <ac:picMk id="4" creationId="{07AE30B1-0318-294A-098E-D9339A464C1A}"/>
          </ac:picMkLst>
        </pc:picChg>
      </pc:sldChg>
      <pc:sldChg chg="addSp modSp">
        <pc:chgData name="Sarah Hazlehurst" userId="S::sarah.hazlehurst@fairtrade.org.uk::923e1b39-6092-4e40-abe9-6c1faef4983a" providerId="AD" clId="Web-{73F4FA4E-D9B4-8906-229F-5DB2615FB6BC}" dt="2024-04-17T15:36:38.879" v="27" actId="1076"/>
        <pc:sldMkLst>
          <pc:docMk/>
          <pc:sldMk cId="678812270" sldId="2145705093"/>
        </pc:sldMkLst>
        <pc:spChg chg="add mod">
          <ac:chgData name="Sarah Hazlehurst" userId="S::sarah.hazlehurst@fairtrade.org.uk::923e1b39-6092-4e40-abe9-6c1faef4983a" providerId="AD" clId="Web-{73F4FA4E-D9B4-8906-229F-5DB2615FB6BC}" dt="2024-04-17T15:36:38.879" v="27" actId="1076"/>
          <ac:spMkLst>
            <pc:docMk/>
            <pc:sldMk cId="678812270" sldId="2145705093"/>
            <ac:spMk id="6" creationId="{33E43D4F-0300-CBBF-3965-75D6AA04BE76}"/>
          </ac:spMkLst>
        </pc:spChg>
        <pc:picChg chg="add mod">
          <ac:chgData name="Sarah Hazlehurst" userId="S::sarah.hazlehurst@fairtrade.org.uk::923e1b39-6092-4e40-abe9-6c1faef4983a" providerId="AD" clId="Web-{73F4FA4E-D9B4-8906-229F-5DB2615FB6BC}" dt="2024-04-17T15:36:23.691" v="22" actId="1076"/>
          <ac:picMkLst>
            <pc:docMk/>
            <pc:sldMk cId="678812270" sldId="2145705093"/>
            <ac:picMk id="2" creationId="{C2CC3E60-42CB-8074-61E1-E3E1FCCEE90B}"/>
          </ac:picMkLst>
        </pc:picChg>
      </pc:sldChg>
    </pc:docChg>
  </pc:docChgLst>
  <pc:docChgLst>
    <pc:chgData name="Sarah Hazlehurst" userId="S::sarah.hazlehurst@fairtrade.org.uk::923e1b39-6092-4e40-abe9-6c1faef4983a" providerId="AD" clId="Web-{80CE3CF2-B910-160F-BC33-570495364549}"/>
    <pc:docChg chg="addSld modSld">
      <pc:chgData name="Sarah Hazlehurst" userId="S::sarah.hazlehurst@fairtrade.org.uk::923e1b39-6092-4e40-abe9-6c1faef4983a" providerId="AD" clId="Web-{80CE3CF2-B910-160F-BC33-570495364549}" dt="2024-04-12T16:23:59.787" v="63" actId="1076"/>
      <pc:docMkLst>
        <pc:docMk/>
      </pc:docMkLst>
      <pc:sldChg chg="addSp delSp modSp add replId">
        <pc:chgData name="Sarah Hazlehurst" userId="S::sarah.hazlehurst@fairtrade.org.uk::923e1b39-6092-4e40-abe9-6c1faef4983a" providerId="AD" clId="Web-{80CE3CF2-B910-160F-BC33-570495364549}" dt="2024-04-12T16:23:59.787" v="63" actId="1076"/>
        <pc:sldMkLst>
          <pc:docMk/>
          <pc:sldMk cId="678812270" sldId="2145705093"/>
        </pc:sldMkLst>
        <pc:spChg chg="mod">
          <ac:chgData name="Sarah Hazlehurst" userId="S::sarah.hazlehurst@fairtrade.org.uk::923e1b39-6092-4e40-abe9-6c1faef4983a" providerId="AD" clId="Web-{80CE3CF2-B910-160F-BC33-570495364549}" dt="2024-04-12T16:22:34.566" v="55" actId="1076"/>
          <ac:spMkLst>
            <pc:docMk/>
            <pc:sldMk cId="678812270" sldId="2145705093"/>
            <ac:spMk id="4" creationId="{54F224CB-47C1-204A-7FD4-6A504750531D}"/>
          </ac:spMkLst>
        </pc:spChg>
        <pc:picChg chg="add del mod">
          <ac:chgData name="Sarah Hazlehurst" userId="S::sarah.hazlehurst@fairtrade.org.uk::923e1b39-6092-4e40-abe9-6c1faef4983a" providerId="AD" clId="Web-{80CE3CF2-B910-160F-BC33-570495364549}" dt="2024-04-12T16:23:52.506" v="60"/>
          <ac:picMkLst>
            <pc:docMk/>
            <pc:sldMk cId="678812270" sldId="2145705093"/>
            <ac:picMk id="2" creationId="{C8451D5E-E4AB-A8A5-13AA-7D01DE0841B0}"/>
          </ac:picMkLst>
        </pc:picChg>
        <pc:picChg chg="add mod">
          <ac:chgData name="Sarah Hazlehurst" userId="S::sarah.hazlehurst@fairtrade.org.uk::923e1b39-6092-4e40-abe9-6c1faef4983a" providerId="AD" clId="Web-{80CE3CF2-B910-160F-BC33-570495364549}" dt="2024-04-12T16:23:59.787" v="63" actId="1076"/>
          <ac:picMkLst>
            <pc:docMk/>
            <pc:sldMk cId="678812270" sldId="2145705093"/>
            <ac:picMk id="5" creationId="{5A9BDDB5-A156-4CD1-B4D9-16E7243A7FDA}"/>
          </ac:picMkLst>
        </pc:picChg>
      </pc:sldChg>
    </pc:docChg>
  </pc:docChgLst>
  <pc:docChgLst>
    <pc:chgData name="Sarah Hazlehurst" userId="S::sarah.hazlehurst@fairtrade.org.uk::923e1b39-6092-4e40-abe9-6c1faef4983a" providerId="AD" clId="Web-{149290B4-838B-952F-AE89-BF596E81ABE6}"/>
    <pc:docChg chg="modSld">
      <pc:chgData name="Sarah Hazlehurst" userId="S::sarah.hazlehurst@fairtrade.org.uk::923e1b39-6092-4e40-abe9-6c1faef4983a" providerId="AD" clId="Web-{149290B4-838B-952F-AE89-BF596E81ABE6}" dt="2024-04-12T14:13:38.055" v="51" actId="20577"/>
      <pc:docMkLst>
        <pc:docMk/>
      </pc:docMkLst>
      <pc:sldChg chg="modSp">
        <pc:chgData name="Sarah Hazlehurst" userId="S::sarah.hazlehurst@fairtrade.org.uk::923e1b39-6092-4e40-abe9-6c1faef4983a" providerId="AD" clId="Web-{149290B4-838B-952F-AE89-BF596E81ABE6}" dt="2024-04-12T14:13:38.055" v="51" actId="20577"/>
        <pc:sldMkLst>
          <pc:docMk/>
          <pc:sldMk cId="2303666111" sldId="2145705071"/>
        </pc:sldMkLst>
        <pc:spChg chg="mod">
          <ac:chgData name="Sarah Hazlehurst" userId="S::sarah.hazlehurst@fairtrade.org.uk::923e1b39-6092-4e40-abe9-6c1faef4983a" providerId="AD" clId="Web-{149290B4-838B-952F-AE89-BF596E81ABE6}" dt="2024-04-12T14:13:38.055" v="51" actId="20577"/>
          <ac:spMkLst>
            <pc:docMk/>
            <pc:sldMk cId="2303666111" sldId="2145705071"/>
            <ac:spMk id="4" creationId="{54F224CB-47C1-204A-7FD4-6A50475053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D76300-631E-BB1D-DC7A-5D48B24A8B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7E9B0-989B-9AFC-60A8-BDBD61AD03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6F05A-CD10-419C-B907-ECDB841039DC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7FBD3-9ACB-7E72-011A-7D3A726AA3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AFAFB-6CB6-DB77-C1F8-25A3B0826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EB637-8F45-4BE4-9A5F-C274089ECE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77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6A55B5-5634-402A-B0A0-4225984B71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2AA8C-BADE-4044-9B75-5A44B8FCF8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D4BA26-D908-4BB7-8E1F-074A1CDBC77A}" type="datetimeFigureOut">
              <a:rPr lang="en-US"/>
              <a:pPr>
                <a:defRPr/>
              </a:pPr>
              <a:t>4/17/2024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3603908-BB12-41A4-AC06-C705019CEE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15A53B-ED75-4CAC-A914-606CBD990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26028-E9E1-4590-86E1-9CCC3809E1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9F4C5-6E32-408D-96E4-2C9A1F1A1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61E726-9247-4B66-893B-8C85E1BD2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Photograph of cotton farmer </a:t>
            </a:r>
            <a:r>
              <a:rPr lang="en-GB" err="1"/>
              <a:t>Kamalini</a:t>
            </a:r>
            <a:r>
              <a:rPr lang="en-GB"/>
              <a:t> Nayak in </a:t>
            </a:r>
            <a:r>
              <a:rPr lang="en-GB" err="1"/>
              <a:t>Bachaka</a:t>
            </a:r>
            <a:r>
              <a:rPr lang="en-GB"/>
              <a:t> village of </a:t>
            </a:r>
            <a:r>
              <a:rPr lang="en-GB" err="1"/>
              <a:t>Bhawanipatna</a:t>
            </a:r>
            <a:r>
              <a:rPr lang="en-GB"/>
              <a:t>, Orissa, India. Photographer: Ranita Roy,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1E726-9247-4B66-893B-8C85E1BD2F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1E726-9247-4B66-893B-8C85E1BD2FCB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5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/>
              <a:t>Photograph of cotton farmer Kamalini Nayak in </a:t>
            </a:r>
            <a:r>
              <a:rPr lang="en-GB" err="1"/>
              <a:t>Bachaka</a:t>
            </a:r>
            <a:r>
              <a:rPr lang="en-GB"/>
              <a:t> village of Bhawanipatna, Orissa, India. Photographer: Ranita Roy, 2021.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Exo 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432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  <a:noFill/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EA82049-E3F8-402A-043C-008866242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C948110-D9B0-F75E-506F-7EBDF54F7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FDE99B-708D-E5F2-6C06-A273251C8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0" indent="0">
              <a:buSzPct val="60000"/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71ED8-9560-E701-0475-68C36074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E2E3AF-3ED4-5804-D248-B348BE380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45B6E7-6B9B-39F9-D74E-3F86A13D8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0704F5-638A-A6F5-98B0-26268E2F1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524B62-BE0D-7FE1-1E7E-1A94D5673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B0BFC6-A71E-EE00-6042-C845A8ABD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89C8D9-4134-6912-5521-80D3C713C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A6CA78-69E0-8F64-B1DD-FA24D3D22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ACF7-7F66-A3A9-8362-13DE42CD55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048F-300C-5E05-56C0-0C8B226A4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962DAC2-D3B2-3592-B1B5-7FF147B77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7357C3-C345-80E8-B39C-5EE7F8EFE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3C5D28-E540-EF38-687F-919388229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86C7CB-1C92-D4B6-7A76-23BBBF990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3EEB6B-D2D1-F496-E0C6-4BB54101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511F-4CEC-B121-B9C0-6A58E219E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38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Facebook icon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11" name="Picture 10" title="Instagram icon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12" name="Picture 11" title="Linkedin icon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18" name="Picture 17" title="Twitter icon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19" name="Picture 18" title="Youtube icon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60E81C8-3D92-1BA0-E79A-0F3FFBC02A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08883-539E-7E14-8EAE-1DF9165CE69F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2809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Facebook icon">
            <a:hlinkClick r:id="rId2"/>
            <a:extLst>
              <a:ext uri="{FF2B5EF4-FFF2-40B4-BE49-F238E27FC236}">
                <a16:creationId xmlns:a16="http://schemas.microsoft.com/office/drawing/2014/main" id="{3C760D21-FFA7-AF7F-159A-F815C027A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4" name="Picture 3" title="Instagram icon">
            <a:hlinkClick r:id="rId4"/>
            <a:extLst>
              <a:ext uri="{FF2B5EF4-FFF2-40B4-BE49-F238E27FC236}">
                <a16:creationId xmlns:a16="http://schemas.microsoft.com/office/drawing/2014/main" id="{B4427101-BF35-4C89-09CB-74FCBE4B35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5" name="Picture 4" title="Linkedin icon">
            <a:hlinkClick r:id="rId6"/>
            <a:extLst>
              <a:ext uri="{FF2B5EF4-FFF2-40B4-BE49-F238E27FC236}">
                <a16:creationId xmlns:a16="http://schemas.microsoft.com/office/drawing/2014/main" id="{728A05F7-C123-1F67-8BF3-69BCF38773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7" name="Picture 6" title="Twitter icon">
            <a:hlinkClick r:id="rId8"/>
            <a:extLst>
              <a:ext uri="{FF2B5EF4-FFF2-40B4-BE49-F238E27FC236}">
                <a16:creationId xmlns:a16="http://schemas.microsoft.com/office/drawing/2014/main" id="{5B9825D4-988C-BD67-825E-47F48C4F48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8" name="Picture 7" title="Youtube icon">
            <a:hlinkClick r:id="rId10"/>
            <a:extLst>
              <a:ext uri="{FF2B5EF4-FFF2-40B4-BE49-F238E27FC236}">
                <a16:creationId xmlns:a16="http://schemas.microsoft.com/office/drawing/2014/main" id="{8DA2AA6B-DB17-3449-2305-40546BDCA3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C83EC4D-CA2A-A975-D226-921E4A7329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2D1D3-8E64-541C-8408-097DA8712BF3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549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34DBAC-4BA1-040C-DDA4-3C3D4A44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935" y="895721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>
                <a:solidFill>
                  <a:schemeClr val="accent3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D9A459-B482-29A2-CDCC-D4527291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blue&#10;&#10;Description automatically generated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-103" b="103"/>
          <a:stretch/>
        </p:blipFill>
        <p:spPr>
          <a:xfrm>
            <a:off x="0" y="-7044"/>
            <a:ext cx="69248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658053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F74C12-FC51-93FA-5BCB-239263EAE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57F61A-D846-EC11-6D25-687441DAD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85" r="29635" b="-185"/>
          <a:stretch/>
        </p:blipFill>
        <p:spPr>
          <a:xfrm>
            <a:off x="0" y="-7044"/>
            <a:ext cx="6924884" cy="6877744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9CA240-310B-179F-53E0-FFCE5D2A8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E8DDB6-DB5A-14BA-F439-67DCB5F5A3E6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tx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30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2D712-5819-CF7D-0C92-B73B558F1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A16ACA-D40B-3266-C658-59043CC7752A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bg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Kuva 11">
            <a:extLst>
              <a:ext uri="{FF2B5EF4-FFF2-40B4-BE49-F238E27FC236}">
                <a16:creationId xmlns:a16="http://schemas.microsoft.com/office/drawing/2014/main" id="{A0E30E10-1F7F-6FB7-F4A7-B59EE5A4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15825" r="31180" b="1040"/>
          <a:stretch/>
        </p:blipFill>
        <p:spPr bwMode="auto">
          <a:xfrm>
            <a:off x="-1" y="-7044"/>
            <a:ext cx="4864099" cy="6865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0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FA325-9BA9-8D70-3340-7968E8C8B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08080" y="334578"/>
            <a:ext cx="1282219" cy="1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196A9D3-9D06-70C8-B126-AF73D58AD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17220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Click to edit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03" r:id="rId8"/>
    <p:sldLayoutId id="2147483705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24" r:id="rId15"/>
    <p:sldLayoutId id="2147483710" r:id="rId16"/>
    <p:sldLayoutId id="2147483711" r:id="rId17"/>
    <p:sldLayoutId id="2147483723" r:id="rId18"/>
    <p:sldLayoutId id="2147483733" r:id="rId19"/>
    <p:sldLayoutId id="214748373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8" userDrawn="1">
          <p15:clr>
            <a:srgbClr val="F26B43"/>
          </p15:clr>
        </p15:guide>
        <p15:guide id="4" pos="432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  <p15:guide id="6" orient="horz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fairtrade.org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fairtradeuk.sharepoint.com/:v:/s/CampaignsTeam/EU1k2iDp0sxPhbcs5KxZLpABW4TVx449h9DQsKl41krCfQ?e=lBMobN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de shot of cotton farmer Kamalini Nayak near her village in India, looking over a lush river and with her back turned to the camera.">
            <a:extLst>
              <a:ext uri="{FF2B5EF4-FFF2-40B4-BE49-F238E27FC236}">
                <a16:creationId xmlns:a16="http://schemas.microsoft.com/office/drawing/2014/main" id="{D31DA64F-BA69-E748-8F4C-5EF196E4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766DE-9023-4B12-1A9E-92467A08DD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4096665"/>
            <a:ext cx="8229600" cy="4572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Exo 2"/>
              </a:rPr>
              <a:t>Fairtrade Campaign Community presentation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8BD1703-B6E6-D181-DE0B-D1CAD2C4F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7439" b="20047"/>
          <a:stretch/>
        </p:blipFill>
        <p:spPr>
          <a:xfrm>
            <a:off x="596899" y="173990"/>
            <a:ext cx="1041400" cy="10864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46A6F3-7AA7-1583-37DD-B646E14F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legreya Sans Black"/>
              </a:rPr>
              <a:t>Protecting Forests with Fairtrade Farmers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195" y="2477489"/>
            <a:ext cx="5585023" cy="3310890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latin typeface="Exo 2"/>
              </a:rPr>
              <a:t>The world’s huge demand for wood, paper and agricultural products has led to some shocking and unsustainable management of forests.</a:t>
            </a:r>
            <a:endParaRPr lang="en-US"/>
          </a:p>
          <a:p>
            <a:pPr marL="0" indent="0">
              <a:buNone/>
            </a:pPr>
            <a:r>
              <a:rPr lang="en-US" sz="2400">
                <a:latin typeface="Exo 2"/>
              </a:rPr>
              <a:t>Too many forests are being dangerously damaged, or completely destroyed.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8211884" y="5176106"/>
            <a:ext cx="276806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GB" sz="1400">
                <a:latin typeface="Exo 2"/>
              </a:rPr>
              <a:t>Carrasco la </a:t>
            </a:r>
            <a:r>
              <a:rPr lang="en-GB" sz="1400" err="1">
                <a:latin typeface="Exo 2"/>
              </a:rPr>
              <a:t>Reserva</a:t>
            </a:r>
            <a:r>
              <a:rPr lang="en-GB" sz="1400" b="0" i="0">
                <a:effectLst/>
                <a:latin typeface="Exo 2"/>
              </a:rPr>
              <a:t>, </a:t>
            </a:r>
            <a:r>
              <a:rPr lang="en-GB" sz="1400">
                <a:latin typeface="Exo 2"/>
              </a:rPr>
              <a:t>Bolivia</a:t>
            </a:r>
            <a:endParaRPr 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4447EF-972F-1F0D-A172-1F552A372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140" y="1077020"/>
            <a:ext cx="10306050" cy="914400"/>
          </a:xfrm>
        </p:spPr>
        <p:txBody>
          <a:bodyPr anchor="ctr"/>
          <a:lstStyle/>
          <a:p>
            <a:r>
              <a:rPr lang="en-US">
                <a:latin typeface="Alegreya Sans Black" panose="00000A00000000000000" pitchFamily="2" charset="0"/>
              </a:rPr>
              <a:t>What is deforestation?</a:t>
            </a:r>
          </a:p>
        </p:txBody>
      </p:sp>
      <p:pic>
        <p:nvPicPr>
          <p:cNvPr id="8" name="Picture 7" descr="A forest with trees and a hill&#10;&#10;Description automatically generated with medium confidence">
            <a:extLst>
              <a:ext uri="{FF2B5EF4-FFF2-40B4-BE49-F238E27FC236}">
                <a16:creationId xmlns:a16="http://schemas.microsoft.com/office/drawing/2014/main" id="{1B888D34-E266-6027-CAF5-4DA32572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72" y="1720322"/>
            <a:ext cx="4891466" cy="33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858" y="1860632"/>
            <a:ext cx="4936265" cy="3310890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latin typeface="Exo 2"/>
              </a:rPr>
              <a:t>Access to farm geolocation and satellite monitoring data and the tools for cooperatives to manage this data</a:t>
            </a:r>
            <a:endParaRPr lang="en-US"/>
          </a:p>
          <a:p>
            <a:pPr marL="0" indent="0">
              <a:buNone/>
            </a:pPr>
            <a:r>
              <a:rPr lang="en-US" sz="2400">
                <a:latin typeface="Exo 2"/>
              </a:rPr>
              <a:t>Promotion of smallholder farmers as forest protector</a:t>
            </a:r>
          </a:p>
          <a:p>
            <a:pPr marL="0" indent="0">
              <a:buNone/>
            </a:pPr>
            <a:r>
              <a:rPr lang="en-US" sz="2400">
                <a:latin typeface="Exo 2"/>
              </a:rPr>
              <a:t>Education about environmental risks</a:t>
            </a:r>
          </a:p>
          <a:p>
            <a:pPr marL="0" indent="0">
              <a:buNone/>
            </a:pPr>
            <a:r>
              <a:rPr lang="en-GB" sz="2400">
                <a:latin typeface="Exo 2"/>
              </a:rPr>
              <a:t>Training on agroecology principles</a:t>
            </a:r>
            <a:endParaRPr lang="en-US" sz="2400">
              <a:latin typeface="Exo 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966837" y="5079345"/>
            <a:ext cx="4654925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US" sz="1400">
                <a:latin typeface="Exo 2"/>
              </a:rPr>
              <a:t>“My coffee, what is special about it is that, as you can see, it is grown in a primary forest. Here you will see the big trees that date back to, I mean, some are older than myself” - Adalid Hernandez</a:t>
            </a:r>
            <a:r>
              <a:rPr lang="en-US" sz="1400" b="0" i="0">
                <a:effectLst/>
                <a:latin typeface="Exo 2"/>
              </a:rPr>
              <a:t>, </a:t>
            </a:r>
            <a:r>
              <a:rPr lang="en-US" sz="1400">
                <a:latin typeface="Exo 2"/>
              </a:rPr>
              <a:t>coffee farmer of COCAOL.</a:t>
            </a:r>
            <a:endParaRPr lang="en-US" sz="140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B2335722-4285-D7DE-8E8A-561BDA1A7D79}"/>
              </a:ext>
            </a:extLst>
          </p:cNvPr>
          <p:cNvSpPr txBox="1"/>
          <p:nvPr/>
        </p:nvSpPr>
        <p:spPr>
          <a:xfrm>
            <a:off x="560364" y="742327"/>
            <a:ext cx="956412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 marL="169545" indent="0">
              <a:buNone/>
            </a:pPr>
            <a:r>
              <a:rPr lang="en-US" sz="4000">
                <a:latin typeface="Alegreya Sans Black"/>
              </a:rPr>
              <a:t>Fairtrade </a:t>
            </a:r>
            <a:r>
              <a:rPr lang="en-US" sz="4000" err="1">
                <a:latin typeface="Alegreya Sans Black"/>
              </a:rPr>
              <a:t>programmes</a:t>
            </a:r>
            <a:r>
              <a:rPr lang="en-US" sz="4000">
                <a:latin typeface="Alegreya Sans Black"/>
              </a:rPr>
              <a:t> that protect forests</a:t>
            </a:r>
          </a:p>
        </p:txBody>
      </p:sp>
      <p:pic>
        <p:nvPicPr>
          <p:cNvPr id="9" name="Picture 8" descr="A person standing in a forest&#10;&#10;Description automatically generated">
            <a:extLst>
              <a:ext uri="{FF2B5EF4-FFF2-40B4-BE49-F238E27FC236}">
                <a16:creationId xmlns:a16="http://schemas.microsoft.com/office/drawing/2014/main" id="{95BE1516-6C28-B40E-38B0-9C572D57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75" y="1894568"/>
            <a:ext cx="4554917" cy="30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192" y="1981584"/>
            <a:ext cx="6187094" cy="3310890"/>
          </a:xfrm>
        </p:spPr>
        <p:txBody>
          <a:bodyPr/>
          <a:lstStyle/>
          <a:p>
            <a:pPr indent="-287020">
              <a:buNone/>
            </a:pPr>
            <a:r>
              <a:rPr lang="en-US" sz="2400">
                <a:latin typeface="Exo 2"/>
              </a:rPr>
              <a:t> Since 2020, Fairtrade has been using geolocation.</a:t>
            </a:r>
            <a:r>
              <a:rPr lang="en-US" sz="2400">
                <a:latin typeface="Exo 2"/>
                <a:cs typeface="Segoe UI"/>
              </a:rPr>
              <a:t> </a:t>
            </a:r>
            <a:r>
              <a:rPr lang="en-US" sz="2400">
                <a:latin typeface="Exo 2"/>
              </a:rPr>
              <a:t>Fairtrade farmers collect and </a:t>
            </a:r>
            <a:r>
              <a:rPr lang="en-US" sz="2400" err="1">
                <a:latin typeface="Exo 2"/>
              </a:rPr>
              <a:t>analyse</a:t>
            </a:r>
            <a:r>
              <a:rPr lang="en-US" sz="2400">
                <a:latin typeface="Exo 2"/>
              </a:rPr>
              <a:t> data that can be used to </a:t>
            </a:r>
            <a:r>
              <a:rPr lang="en-US" sz="2400">
                <a:solidFill>
                  <a:srgbClr val="000000"/>
                </a:solidFill>
                <a:latin typeface="Exo 2"/>
              </a:rPr>
              <a:t>monitor and prevent deforestation.</a:t>
            </a:r>
            <a:endParaRPr lang="en-US" sz="2400"/>
          </a:p>
          <a:p>
            <a:pPr indent="-287020">
              <a:buNone/>
            </a:pPr>
            <a:r>
              <a:rPr lang="en-US" sz="2400">
                <a:solidFill>
                  <a:srgbClr val="1E1E1E"/>
                </a:solidFill>
                <a:latin typeface="Exo 2"/>
              </a:rPr>
              <a:t> More recently Fairtrade has started using satellite monitoring that will help farmers track deforestation.</a:t>
            </a:r>
            <a:endParaRPr lang="en-US" sz="2400">
              <a:solidFill>
                <a:srgbClr val="1E1E1E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56224-D1CA-4F0D-AD0A-0EE032705B98}"/>
              </a:ext>
            </a:extLst>
          </p:cNvPr>
          <p:cNvSpPr>
            <a:spLocks noGrp="1"/>
          </p:cNvSpPr>
          <p:nvPr/>
        </p:nvSpPr>
        <p:spPr bwMode="auto">
          <a:xfrm>
            <a:off x="377328" y="792202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/>
              </a:rPr>
              <a:t>Geolocation and satellite monitoring</a:t>
            </a:r>
          </a:p>
        </p:txBody>
      </p:sp>
      <p:pic>
        <p:nvPicPr>
          <p:cNvPr id="5" name="Picture 4" descr="Coffee agroforestry Colombia 870">
            <a:extLst>
              <a:ext uri="{FF2B5EF4-FFF2-40B4-BE49-F238E27FC236}">
                <a16:creationId xmlns:a16="http://schemas.microsoft.com/office/drawing/2014/main" id="{FA70C2A9-C720-6100-6988-495258C4F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4" y="1977269"/>
            <a:ext cx="5166028" cy="30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8524" y="2404917"/>
            <a:ext cx="7052931" cy="34076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latin typeface="Exo 2"/>
              </a:rPr>
              <a:t>Smallholders and the communities they live in are conscious of the value of forests to them and the wider global community. However, poverty can increase the risks to forests.</a:t>
            </a: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>
              <a:latin typeface="Exo 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latin typeface="Exo 2"/>
              </a:rPr>
              <a:t>The Cooperativa ACOPAGRO is an organization of small specialty cocoa producers (organic and Fairtrade) in the Central Huallaga Valley, San Martín region – of Peru, with more than two thousand members. </a:t>
            </a: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906361" y="6107441"/>
            <a:ext cx="252616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GB" sz="1400" err="1">
                <a:solidFill>
                  <a:srgbClr val="000000"/>
                </a:solidFill>
                <a:latin typeface="Exo 2"/>
              </a:rPr>
              <a:t>Betman</a:t>
            </a:r>
            <a:r>
              <a:rPr lang="en-GB" sz="1400">
                <a:solidFill>
                  <a:srgbClr val="000000"/>
                </a:solidFill>
                <a:latin typeface="Exo 2"/>
              </a:rPr>
              <a:t> González Saavedra</a:t>
            </a:r>
            <a:endParaRPr lang="en-US" sz="1400">
              <a:solidFill>
                <a:srgbClr val="000000"/>
              </a:solidFill>
              <a:latin typeface="Exo 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A56224-D1CA-4F0D-AD0A-0EE032705B98}"/>
              </a:ext>
            </a:extLst>
          </p:cNvPr>
          <p:cNvSpPr>
            <a:spLocks noGrp="1"/>
          </p:cNvSpPr>
          <p:nvPr/>
        </p:nvSpPr>
        <p:spPr bwMode="auto">
          <a:xfrm>
            <a:off x="507373" y="662313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/>
              </a:rPr>
              <a:t>Promotion of smallholder farmers as forest protectors</a:t>
            </a:r>
            <a:endParaRPr lang="en-GB">
              <a:latin typeface="Alegreya Sans Black" panose="00000A00000000000000" pitchFamily="2" charset="0"/>
            </a:endParaRPr>
          </a:p>
        </p:txBody>
      </p:sp>
      <p:pic>
        <p:nvPicPr>
          <p:cNvPr id="8" name="Picture 7" descr="A person standing in a tree with fruit from it&#10;&#10;Description automatically generated">
            <a:extLst>
              <a:ext uri="{FF2B5EF4-FFF2-40B4-BE49-F238E27FC236}">
                <a16:creationId xmlns:a16="http://schemas.microsoft.com/office/drawing/2014/main" id="{73D84BB0-F080-D3A0-B221-0A74E265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7" y="2109335"/>
            <a:ext cx="2643112" cy="39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163" y="2265347"/>
            <a:ext cx="5866540" cy="304963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Exo 2"/>
                <a:cs typeface="Arial"/>
              </a:rPr>
              <a:t>Fairtrade is committed to climate education and strengthening smallholder farmers’ resilience. </a:t>
            </a:r>
            <a:endParaRPr lang="en-US"/>
          </a:p>
          <a:p>
            <a:pPr marL="0" indent="0">
              <a:buNone/>
            </a:pPr>
            <a:r>
              <a:rPr lang="en-US">
                <a:latin typeface="Exo 2"/>
                <a:cs typeface="Arial"/>
              </a:rPr>
              <a:t>One example of this is by establishing leadership schools in Bolivia, Ecuador, El Salvador, Guatemala and Nicaragua.</a:t>
            </a:r>
          </a:p>
          <a:p>
            <a:pPr marL="0" indent="0">
              <a:buNone/>
            </a:pPr>
            <a:r>
              <a:rPr lang="en-US">
                <a:latin typeface="Exo 2"/>
                <a:cs typeface="Arial"/>
              </a:rPr>
              <a:t>Fairtrade has trained 112 smallholder farmers in climate change and mitigation strategies including crop cover, use of organic </a:t>
            </a:r>
            <a:r>
              <a:rPr lang="en-US" err="1">
                <a:latin typeface="Exo 2"/>
                <a:cs typeface="Arial"/>
              </a:rPr>
              <a:t>fertilisers</a:t>
            </a:r>
            <a:r>
              <a:rPr lang="en-US">
                <a:latin typeface="Exo 2"/>
                <a:cs typeface="Arial"/>
              </a:rPr>
              <a:t>, drip irrigation and agroforestry.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630136" y="5316866"/>
            <a:ext cx="45835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pt-BR" sz="1200">
                <a:solidFill>
                  <a:srgbClr val="000000"/>
                </a:solidFill>
                <a:latin typeface="Exo 2"/>
              </a:rPr>
              <a:t>Miriam </a:t>
            </a:r>
            <a:r>
              <a:rPr lang="pt-BR" sz="1200" err="1">
                <a:solidFill>
                  <a:srgbClr val="000000"/>
                </a:solidFill>
                <a:latin typeface="Exo 2"/>
              </a:rPr>
              <a:t>Aracely</a:t>
            </a:r>
            <a:r>
              <a:rPr lang="pt-BR" sz="1200">
                <a:solidFill>
                  <a:srgbClr val="000000"/>
                </a:solidFill>
                <a:latin typeface="Exo 2"/>
              </a:rPr>
              <a:t> </a:t>
            </a:r>
            <a:r>
              <a:rPr lang="pt-BR" sz="1200" err="1">
                <a:solidFill>
                  <a:srgbClr val="000000"/>
                </a:solidFill>
                <a:latin typeface="Exo 2"/>
              </a:rPr>
              <a:t>Ipiña</a:t>
            </a:r>
            <a:r>
              <a:rPr lang="pt-BR" sz="1200">
                <a:solidFill>
                  <a:srgbClr val="000000"/>
                </a:solidFill>
                <a:latin typeface="Exo 2"/>
              </a:rPr>
              <a:t>, </a:t>
            </a:r>
            <a:r>
              <a:rPr lang="pt-BR" sz="1200" err="1">
                <a:solidFill>
                  <a:srgbClr val="000000"/>
                </a:solidFill>
                <a:latin typeface="Exo 2"/>
              </a:rPr>
              <a:t>from</a:t>
            </a:r>
            <a:r>
              <a:rPr lang="pt-BR" sz="1200">
                <a:solidFill>
                  <a:srgbClr val="000000"/>
                </a:solidFill>
                <a:latin typeface="Exo 2"/>
              </a:rPr>
              <a:t> </a:t>
            </a:r>
            <a:r>
              <a:rPr lang="pt-BR" sz="1200" err="1">
                <a:solidFill>
                  <a:srgbClr val="000000"/>
                </a:solidFill>
                <a:latin typeface="Exo 2"/>
              </a:rPr>
              <a:t>Gualán</a:t>
            </a:r>
            <a:r>
              <a:rPr lang="pt-BR" sz="1200">
                <a:solidFill>
                  <a:srgbClr val="000000"/>
                </a:solidFill>
                <a:latin typeface="Exo 2"/>
              </a:rPr>
              <a:t>, El Salvador</a:t>
            </a:r>
            <a:r>
              <a:rPr lang="en-US" sz="1200">
                <a:solidFill>
                  <a:srgbClr val="000000"/>
                </a:solidFill>
                <a:latin typeface="Exo 2"/>
              </a:rPr>
              <a:t> was selected to participate in the workshops of the School of Leadership</a:t>
            </a:r>
          </a:p>
        </p:txBody>
      </p:sp>
      <p:pic>
        <p:nvPicPr>
          <p:cNvPr id="2" name="Picture 1" descr="A person sitting at a desk with a computer and papers&#10;&#10;Description automatically generated">
            <a:extLst>
              <a:ext uri="{FF2B5EF4-FFF2-40B4-BE49-F238E27FC236}">
                <a16:creationId xmlns:a16="http://schemas.microsoft.com/office/drawing/2014/main" id="{CDD2BD89-8996-9A6B-EFC4-88455D0A8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0" y="2162175"/>
            <a:ext cx="4369859" cy="288562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5EB2D7E-A53D-0C43-0E4C-63BD4E6C1212}"/>
              </a:ext>
            </a:extLst>
          </p:cNvPr>
          <p:cNvSpPr>
            <a:spLocks noGrp="1"/>
          </p:cNvSpPr>
          <p:nvPr/>
        </p:nvSpPr>
        <p:spPr bwMode="auto">
          <a:xfrm>
            <a:off x="410378" y="800130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 panose="00000A00000000000000" pitchFamily="2" charset="0"/>
              </a:rPr>
              <a:t>Education about environmental risks</a:t>
            </a:r>
            <a:endParaRPr lang="en-GB">
              <a:latin typeface="Alegreya Sa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57" y="2265347"/>
            <a:ext cx="5310486" cy="3183497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latin typeface="Exo 2"/>
                <a:cs typeface="Arial"/>
              </a:rPr>
              <a:t>Through agroecology training thousands of Fairtrade farmers have benefited from knowledge and techniques for implementing agroecological practices, such as soil and water conservation practices, agroforestry and sustainable energy.</a:t>
            </a:r>
            <a:endParaRPr lang="en-US" sz="2400"/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>
              <a:latin typeface="Exo 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609541" y="5281398"/>
            <a:ext cx="458356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Exo 2"/>
              </a:rPr>
              <a:t>COOPELIBERTAD is well-recognized for its commitment to socio-environmental responsibility in the coffee industry, as evidenced by its significant certifications. </a:t>
            </a:r>
          </a:p>
          <a:p>
            <a:endParaRPr lang="en-US" sz="1200">
              <a:solidFill>
                <a:srgbClr val="000000"/>
              </a:solidFill>
              <a:latin typeface="Exo 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883675-C818-40EE-6947-5EFEF5D646BE}"/>
              </a:ext>
            </a:extLst>
          </p:cNvPr>
          <p:cNvSpPr>
            <a:spLocks noGrp="1"/>
          </p:cNvSpPr>
          <p:nvPr/>
        </p:nvSpPr>
        <p:spPr bwMode="auto">
          <a:xfrm>
            <a:off x="674783" y="640629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 panose="00000A00000000000000" pitchFamily="2" charset="0"/>
              </a:rPr>
              <a:t>Training on agroecology principles</a:t>
            </a:r>
            <a:endParaRPr lang="en-GB">
              <a:latin typeface="Alegreya Sans Black" panose="00000A00000000000000" pitchFamily="2" charset="0"/>
            </a:endParaRPr>
          </a:p>
        </p:txBody>
      </p:sp>
      <p:pic>
        <p:nvPicPr>
          <p:cNvPr id="9" name="Picture 8" descr="A person in a hat holding a pile of dirt&#10;&#10;Description automatically generated">
            <a:extLst>
              <a:ext uri="{FF2B5EF4-FFF2-40B4-BE49-F238E27FC236}">
                <a16:creationId xmlns:a16="http://schemas.microsoft.com/office/drawing/2014/main" id="{C564DF4D-C765-95EF-E4E2-0A9A6C4C9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70" y="1969532"/>
            <a:ext cx="4855935" cy="31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C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1">
            <a:extLst>
              <a:ext uri="{FF2B5EF4-FFF2-40B4-BE49-F238E27FC236}">
                <a16:creationId xmlns:a16="http://schemas.microsoft.com/office/drawing/2014/main" id="{D467E558-3140-4C91-BD7A-2B6801F5A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79725"/>
            <a:ext cx="8229600" cy="1098550"/>
          </a:xfrm>
        </p:spPr>
        <p:txBody>
          <a:bodyPr/>
          <a:lstStyle/>
          <a:p>
            <a:r>
              <a:rPr lang="en-US" altLang="en-US">
                <a:latin typeface="Alegreya Sans Black"/>
              </a:rPr>
              <a:t>Spring Climate </a:t>
            </a:r>
            <a:br>
              <a:rPr lang="en-US" altLang="en-US">
                <a:latin typeface="Alegreya Sans Black"/>
              </a:rPr>
            </a:br>
            <a:r>
              <a:rPr lang="en-US" altLang="en-US">
                <a:latin typeface="Alegreya Sans Black"/>
              </a:rPr>
              <a:t>Stories</a:t>
            </a:r>
            <a:endParaRPr lang="en-US" altLang="en-US"/>
          </a:p>
        </p:txBody>
      </p:sp>
      <p:pic>
        <p:nvPicPr>
          <p:cNvPr id="2" name="Google Shape;76;p1" descr="Cartoon image of two coffee beans, incorporating the Fairtrade logo and with sparkles on the outside.">
            <a:extLst>
              <a:ext uri="{FF2B5EF4-FFF2-40B4-BE49-F238E27FC236}">
                <a16:creationId xmlns:a16="http://schemas.microsoft.com/office/drawing/2014/main" id="{23247AA1-C942-F34A-5910-BBC6823352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37484" y="1050546"/>
            <a:ext cx="4751316" cy="475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C92837B-0DB0-6698-4093-ED5D7AD1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person in a field of coffee&#10;&#10;Description automatically generated">
            <a:extLst>
              <a:ext uri="{FF2B5EF4-FFF2-40B4-BE49-F238E27FC236}">
                <a16:creationId xmlns:a16="http://schemas.microsoft.com/office/drawing/2014/main" id="{B5406D43-EA50-0DEE-3B01-50EB6861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72"/>
          <a:stretch/>
        </p:blipFill>
        <p:spPr>
          <a:xfrm>
            <a:off x="1013195" y="579033"/>
            <a:ext cx="4238625" cy="6020589"/>
          </a:xfrm>
          <a:prstGeom prst="rect">
            <a:avLst/>
          </a:prstGeom>
        </p:spPr>
      </p:pic>
      <p:pic>
        <p:nvPicPr>
          <p:cNvPr id="3" name="Picture 2" descr="A person sitting on a chair&#10;&#10;Description automatically generated">
            <a:extLst>
              <a:ext uri="{FF2B5EF4-FFF2-40B4-BE49-F238E27FC236}">
                <a16:creationId xmlns:a16="http://schemas.microsoft.com/office/drawing/2014/main" id="{8E0D4313-E689-A135-0E6F-2E170495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380" y="1958408"/>
            <a:ext cx="4572000" cy="30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group of people in a field&#10;&#10;Description automatically generated">
            <a:extLst>
              <a:ext uri="{FF2B5EF4-FFF2-40B4-BE49-F238E27FC236}">
                <a16:creationId xmlns:a16="http://schemas.microsoft.com/office/drawing/2014/main" id="{41042D9D-98DA-A5B8-A3F5-F87CB718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51" y="347102"/>
            <a:ext cx="4191000" cy="5991225"/>
          </a:xfrm>
          <a:prstGeom prst="rect">
            <a:avLst/>
          </a:prstGeom>
        </p:spPr>
      </p:pic>
      <p:pic>
        <p:nvPicPr>
          <p:cNvPr id="2" name="Picture 1" descr="A person in a black shirt&#10;&#10;Description automatically generated">
            <a:extLst>
              <a:ext uri="{FF2B5EF4-FFF2-40B4-BE49-F238E27FC236}">
                <a16:creationId xmlns:a16="http://schemas.microsoft.com/office/drawing/2014/main" id="{A9467DAA-306D-5EAE-6788-0535CFC6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68" y="2185660"/>
            <a:ext cx="45910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person holding a fruit&#10;&#10;Description automatically generated">
            <a:extLst>
              <a:ext uri="{FF2B5EF4-FFF2-40B4-BE49-F238E27FC236}">
                <a16:creationId xmlns:a16="http://schemas.microsoft.com/office/drawing/2014/main" id="{0407BBC5-1B23-BEDC-5464-A1164F460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47" y="534438"/>
            <a:ext cx="4219575" cy="6000750"/>
          </a:xfrm>
          <a:prstGeom prst="rect">
            <a:avLst/>
          </a:prstGeom>
        </p:spPr>
      </p:pic>
      <p:pic>
        <p:nvPicPr>
          <p:cNvPr id="3" name="Picture 2" descr="A person sitting in a chair outside a house&#10;&#10;Description automatically generated">
            <a:extLst>
              <a:ext uri="{FF2B5EF4-FFF2-40B4-BE49-F238E27FC236}">
                <a16:creationId xmlns:a16="http://schemas.microsoft.com/office/drawing/2014/main" id="{31A1111E-6983-3E98-F1F8-A89B16622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60" y="1783474"/>
            <a:ext cx="5201963" cy="35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32222B-6010-CF46-AFE8-B9C394071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24" y="707962"/>
            <a:ext cx="10306050" cy="914400"/>
          </a:xfrm>
        </p:spPr>
        <p:txBody>
          <a:bodyPr/>
          <a:lstStyle/>
          <a:p>
            <a:r>
              <a:rPr lang="en-GB">
                <a:latin typeface="Alegreya Sans Black"/>
              </a:rPr>
              <a:t>Tonight you'll hear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F224CB-47C1-204A-7FD4-6A504750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24" y="2109000"/>
            <a:ext cx="10730016" cy="3891749"/>
          </a:xfrm>
        </p:spPr>
        <p:txBody>
          <a:bodyPr/>
          <a:lstStyle/>
          <a:p>
            <a:pPr marL="512445" indent="-342900">
              <a:defRPr/>
            </a:pPr>
            <a:r>
              <a:rPr lang="en-GB" sz="2400" dirty="0">
                <a:solidFill>
                  <a:prstClr val="black"/>
                </a:solidFill>
                <a:latin typeface="Exo 2"/>
              </a:rPr>
              <a:t>An update on our new climate justice campaign</a:t>
            </a:r>
            <a:endParaRPr lang="en-GB" sz="2400" dirty="0">
              <a:solidFill>
                <a:prstClr val="black"/>
              </a:solidFill>
            </a:endParaRPr>
          </a:p>
          <a:p>
            <a:pPr marL="512445" indent="-342900">
              <a:defRPr/>
            </a:pPr>
            <a:r>
              <a:rPr lang="en-GB" sz="2400" dirty="0">
                <a:solidFill>
                  <a:prstClr val="black"/>
                </a:solidFill>
                <a:latin typeface="Exo 2"/>
              </a:rPr>
              <a:t>More information about our new petition</a:t>
            </a:r>
            <a:endParaRPr lang="en-GB" sz="2400">
              <a:solidFill>
                <a:prstClr val="black"/>
              </a:solidFill>
            </a:endParaRPr>
          </a:p>
          <a:p>
            <a:pPr marL="512445" indent="-342900">
              <a:defRPr/>
            </a:pPr>
            <a:r>
              <a:rPr lang="en-GB" sz="2400" dirty="0">
                <a:solidFill>
                  <a:prstClr val="black"/>
                </a:solidFill>
                <a:latin typeface="Exo 2"/>
              </a:rPr>
              <a:t>How to use our brand new 'Climate Stories' resources</a:t>
            </a:r>
          </a:p>
          <a:p>
            <a:pPr marL="512445" indent="-342900">
              <a:defRPr/>
            </a:pPr>
            <a:r>
              <a:rPr lang="en-GB" sz="2400" dirty="0">
                <a:solidFill>
                  <a:prstClr val="black"/>
                </a:solidFill>
                <a:latin typeface="Exo 2"/>
              </a:rPr>
              <a:t>New videos from Fairtrade farmers, speaking about the effects of climate change and deforestation</a:t>
            </a:r>
            <a:endParaRPr lang="en-GB" sz="2400" dirty="0">
              <a:solidFill>
                <a:prstClr val="black"/>
              </a:solidFill>
            </a:endParaRPr>
          </a:p>
          <a:p>
            <a:pPr marL="512445" indent="-342900">
              <a:defRPr/>
            </a:pPr>
            <a:r>
              <a:rPr lang="en-GB" sz="2400" b="1" dirty="0">
                <a:solidFill>
                  <a:prstClr val="black"/>
                </a:solidFill>
                <a:latin typeface="Exo 2"/>
              </a:rPr>
              <a:t>And you'll hear from each other!</a:t>
            </a:r>
            <a:r>
              <a:rPr lang="en-GB" sz="2400" dirty="0">
                <a:solidFill>
                  <a:prstClr val="black"/>
                </a:solidFill>
                <a:latin typeface="Exo 2"/>
              </a:rPr>
              <a:t> Time for Q&amp;A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3036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de shot of cotton farmer Kamalini Nayak near her village in India, looking over a lush river and with her back turned to the camera.">
            <a:extLst>
              <a:ext uri="{FF2B5EF4-FFF2-40B4-BE49-F238E27FC236}">
                <a16:creationId xmlns:a16="http://schemas.microsoft.com/office/drawing/2014/main" id="{0BF5B407-7A8A-11BD-9DA8-9AD7216A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A7A2D-16E7-4971-90FC-D6578BBDD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Google Shape;178;p26">
            <a:extLst>
              <a:ext uri="{FF2B5EF4-FFF2-40B4-BE49-F238E27FC236}">
                <a16:creationId xmlns:a16="http://schemas.microsoft.com/office/drawing/2014/main" id="{6AAE0168-32AF-BA73-E43A-2A22A45ADB3F}"/>
              </a:ext>
            </a:extLst>
          </p:cNvPr>
          <p:cNvSpPr/>
          <p:nvPr/>
        </p:nvSpPr>
        <p:spPr>
          <a:xfrm>
            <a:off x="3" y="4140485"/>
            <a:ext cx="5311739" cy="1669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  <a:buSzPts val="3600"/>
            </a:pPr>
            <a:endParaRPr lang="en-US" sz="4800" b="1">
              <a:solidFill>
                <a:srgbClr val="D4FF47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E6520-510C-5F9C-0991-D6AA1F4F9368}"/>
              </a:ext>
            </a:extLst>
          </p:cNvPr>
          <p:cNvSpPr txBox="1"/>
          <p:nvPr/>
        </p:nvSpPr>
        <p:spPr>
          <a:xfrm>
            <a:off x="3" y="4126076"/>
            <a:ext cx="4650281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-US" sz="3200">
                <a:solidFill>
                  <a:srgbClr val="D4FF47"/>
                </a:solidFill>
                <a:latin typeface="+mj-lt"/>
              </a:rPr>
              <a:t>How can you </a:t>
            </a:r>
            <a:r>
              <a:rPr lang="en-US" sz="3200" b="1">
                <a:solidFill>
                  <a:srgbClr val="D4FF47"/>
                </a:solidFill>
                <a:latin typeface="+mj-lt"/>
              </a:rPr>
              <a:t>support farmers</a:t>
            </a:r>
            <a:r>
              <a:rPr lang="en-US" sz="3200">
                <a:solidFill>
                  <a:srgbClr val="D4FF47"/>
                </a:solidFill>
                <a:latin typeface="+mj-lt"/>
              </a:rPr>
              <a:t> to protect forests?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30CB8F3-7C79-2B86-FDB3-57285043C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4"/>
          <a:stretch/>
        </p:blipFill>
        <p:spPr>
          <a:xfrm>
            <a:off x="11239816" y="106640"/>
            <a:ext cx="845283" cy="758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7AA956F-92DA-4CC1-938D-38127EC6314C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601265" y="205356"/>
            <a:ext cx="8850760" cy="45243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4400">
                <a:latin typeface="Exo 2"/>
              </a:rPr>
              <a:t>Take Action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altLang="en-US" sz="4400">
                <a:latin typeface="Exo 2"/>
              </a:rPr>
              <a:t>Sign the petition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5838B6-1B3C-4F59-5B13-7F81AD7F1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6" name="Google Shape;311;p36" title="Mock-up of computer screen">
            <a:extLst>
              <a:ext uri="{FF2B5EF4-FFF2-40B4-BE49-F238E27FC236}">
                <a16:creationId xmlns:a16="http://schemas.microsoft.com/office/drawing/2014/main" id="{AA14208F-2629-83B8-D92A-FDB30A49BD64}"/>
              </a:ext>
            </a:extLst>
          </p:cNvPr>
          <p:cNvGrpSpPr/>
          <p:nvPr/>
        </p:nvGrpSpPr>
        <p:grpSpPr>
          <a:xfrm>
            <a:off x="290769" y="1895745"/>
            <a:ext cx="6864545" cy="4021855"/>
            <a:chOff x="5193448" y="1536311"/>
            <a:chExt cx="6173152" cy="3616776"/>
          </a:xfrm>
        </p:grpSpPr>
        <p:sp>
          <p:nvSpPr>
            <p:cNvPr id="8" name="Google Shape;312;p36">
              <a:extLst>
                <a:ext uri="{FF2B5EF4-FFF2-40B4-BE49-F238E27FC236}">
                  <a16:creationId xmlns:a16="http://schemas.microsoft.com/office/drawing/2014/main" id="{1D2AD8D8-2CD6-8B48-A115-1CA2116AEF29}"/>
                </a:ext>
              </a:extLst>
            </p:cNvPr>
            <p:cNvSpPr/>
            <p:nvPr/>
          </p:nvSpPr>
          <p:spPr>
            <a:xfrm>
              <a:off x="5698273" y="153631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13;p36">
              <a:extLst>
                <a:ext uri="{FF2B5EF4-FFF2-40B4-BE49-F238E27FC236}">
                  <a16:creationId xmlns:a16="http://schemas.microsoft.com/office/drawing/2014/main" id="{1D5B2164-C5CB-0A44-51DC-3E17DED02B21}"/>
                </a:ext>
              </a:extLst>
            </p:cNvPr>
            <p:cNvSpPr/>
            <p:nvPr/>
          </p:nvSpPr>
          <p:spPr>
            <a:xfrm>
              <a:off x="5193448" y="505790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4;p36">
              <a:extLst>
                <a:ext uri="{FF2B5EF4-FFF2-40B4-BE49-F238E27FC236}">
                  <a16:creationId xmlns:a16="http://schemas.microsoft.com/office/drawing/2014/main" id="{54C53F40-ED20-E526-2200-6BE7DED7516B}"/>
                </a:ext>
              </a:extLst>
            </p:cNvPr>
            <p:cNvSpPr/>
            <p:nvPr/>
          </p:nvSpPr>
          <p:spPr>
            <a:xfrm>
              <a:off x="5193448" y="498176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5;p36">
              <a:extLst>
                <a:ext uri="{FF2B5EF4-FFF2-40B4-BE49-F238E27FC236}">
                  <a16:creationId xmlns:a16="http://schemas.microsoft.com/office/drawing/2014/main" id="{39111A96-7E69-4426-EE22-E40C6E383A70}"/>
                </a:ext>
              </a:extLst>
            </p:cNvPr>
            <p:cNvSpPr/>
            <p:nvPr/>
          </p:nvSpPr>
          <p:spPr>
            <a:xfrm>
              <a:off x="7822348" y="498176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6" descr="A screenshot of a login form&#10;&#10;Description automatically generated">
            <a:extLst>
              <a:ext uri="{FF2B5EF4-FFF2-40B4-BE49-F238E27FC236}">
                <a16:creationId xmlns:a16="http://schemas.microsoft.com/office/drawing/2014/main" id="{68725741-55E7-15B1-0D1C-5295D1E64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" r="267" b="21738"/>
          <a:stretch/>
        </p:blipFill>
        <p:spPr>
          <a:xfrm>
            <a:off x="1031700" y="2075358"/>
            <a:ext cx="5369719" cy="3629375"/>
          </a:xfrm>
          <a:prstGeom prst="rect">
            <a:avLst/>
          </a:prstGeom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DBE5B27-30F6-1020-E147-903AEDB2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284" y="2455906"/>
            <a:ext cx="2564027" cy="2584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C8E8F8-C874-0878-1C11-D4E753A93B88}"/>
              </a:ext>
            </a:extLst>
          </p:cNvPr>
          <p:cNvSpPr txBox="1"/>
          <p:nvPr/>
        </p:nvSpPr>
        <p:spPr>
          <a:xfrm>
            <a:off x="7906265" y="1892644"/>
            <a:ext cx="36081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Sign the petition here: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7AA956F-92DA-4CC1-938D-38127EC6314C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57491" y="277243"/>
            <a:ext cx="11294910" cy="45243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4400">
                <a:latin typeface="Exo 2"/>
              </a:rPr>
              <a:t>Take Action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altLang="en-US" sz="4400">
                <a:latin typeface="Exo 2"/>
              </a:rPr>
              <a:t>Share our Spring Climate Stories</a:t>
            </a:r>
            <a:endParaRPr lang="en-US"/>
          </a:p>
        </p:txBody>
      </p:sp>
      <p:pic>
        <p:nvPicPr>
          <p:cNvPr id="4" name="Google Shape;301;p8" title="Farmers and workers empowerment icon">
            <a:extLst>
              <a:ext uri="{FF2B5EF4-FFF2-40B4-BE49-F238E27FC236}">
                <a16:creationId xmlns:a16="http://schemas.microsoft.com/office/drawing/2014/main" id="{07AE30B1-0318-294A-098E-D9339A464C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82052" y="1894680"/>
            <a:ext cx="4118027" cy="42475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5838B6-1B3C-4F59-5B13-7F81AD7F1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6" name="Google Shape;311;p36" title="Mock-up of computer screen">
            <a:extLst>
              <a:ext uri="{FF2B5EF4-FFF2-40B4-BE49-F238E27FC236}">
                <a16:creationId xmlns:a16="http://schemas.microsoft.com/office/drawing/2014/main" id="{AA14208F-2629-83B8-D92A-FDB30A49BD64}"/>
              </a:ext>
            </a:extLst>
          </p:cNvPr>
          <p:cNvGrpSpPr/>
          <p:nvPr/>
        </p:nvGrpSpPr>
        <p:grpSpPr>
          <a:xfrm>
            <a:off x="290769" y="1895745"/>
            <a:ext cx="6864545" cy="4021855"/>
            <a:chOff x="5193448" y="1536311"/>
            <a:chExt cx="6173152" cy="3616776"/>
          </a:xfrm>
        </p:grpSpPr>
        <p:sp>
          <p:nvSpPr>
            <p:cNvPr id="8" name="Google Shape;312;p36">
              <a:extLst>
                <a:ext uri="{FF2B5EF4-FFF2-40B4-BE49-F238E27FC236}">
                  <a16:creationId xmlns:a16="http://schemas.microsoft.com/office/drawing/2014/main" id="{1D2AD8D8-2CD6-8B48-A115-1CA2116AEF29}"/>
                </a:ext>
              </a:extLst>
            </p:cNvPr>
            <p:cNvSpPr/>
            <p:nvPr/>
          </p:nvSpPr>
          <p:spPr>
            <a:xfrm>
              <a:off x="5698273" y="153631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13;p36">
              <a:extLst>
                <a:ext uri="{FF2B5EF4-FFF2-40B4-BE49-F238E27FC236}">
                  <a16:creationId xmlns:a16="http://schemas.microsoft.com/office/drawing/2014/main" id="{1D5B2164-C5CB-0A44-51DC-3E17DED02B21}"/>
                </a:ext>
              </a:extLst>
            </p:cNvPr>
            <p:cNvSpPr/>
            <p:nvPr/>
          </p:nvSpPr>
          <p:spPr>
            <a:xfrm>
              <a:off x="5193448" y="505790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4;p36">
              <a:extLst>
                <a:ext uri="{FF2B5EF4-FFF2-40B4-BE49-F238E27FC236}">
                  <a16:creationId xmlns:a16="http://schemas.microsoft.com/office/drawing/2014/main" id="{54C53F40-ED20-E526-2200-6BE7DED7516B}"/>
                </a:ext>
              </a:extLst>
            </p:cNvPr>
            <p:cNvSpPr/>
            <p:nvPr/>
          </p:nvSpPr>
          <p:spPr>
            <a:xfrm>
              <a:off x="5193448" y="498176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5;p36">
              <a:extLst>
                <a:ext uri="{FF2B5EF4-FFF2-40B4-BE49-F238E27FC236}">
                  <a16:creationId xmlns:a16="http://schemas.microsoft.com/office/drawing/2014/main" id="{39111A96-7E69-4426-EE22-E40C6E383A70}"/>
                </a:ext>
              </a:extLst>
            </p:cNvPr>
            <p:cNvSpPr/>
            <p:nvPr/>
          </p:nvSpPr>
          <p:spPr>
            <a:xfrm>
              <a:off x="7822348" y="498176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A poster of a mountain range&#10;&#10;Description automatically generated">
            <a:extLst>
              <a:ext uri="{FF2B5EF4-FFF2-40B4-BE49-F238E27FC236}">
                <a16:creationId xmlns:a16="http://schemas.microsoft.com/office/drawing/2014/main" id="{56D9C635-C492-F84F-A660-BF9CB4C43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2" r="15099" b="-299"/>
          <a:stretch/>
        </p:blipFill>
        <p:spPr>
          <a:xfrm>
            <a:off x="1060621" y="2104592"/>
            <a:ext cx="5382319" cy="34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7AA956F-92DA-4CC1-938D-38127EC6314C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284963" y="320375"/>
            <a:ext cx="12775777" cy="45243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en-US" sz="4400">
                <a:latin typeface="Exo 2"/>
              </a:rPr>
              <a:t>Take Action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altLang="en-US" sz="4400">
                <a:latin typeface="Exo 2"/>
              </a:rPr>
              <a:t>Sign up to our teachers webinar</a:t>
            </a:r>
            <a:endParaRPr lang="en-US"/>
          </a:p>
        </p:txBody>
      </p:sp>
      <p:pic>
        <p:nvPicPr>
          <p:cNvPr id="4" name="Google Shape;301;p8" title="Farmers and workers empowerment icon">
            <a:extLst>
              <a:ext uri="{FF2B5EF4-FFF2-40B4-BE49-F238E27FC236}">
                <a16:creationId xmlns:a16="http://schemas.microsoft.com/office/drawing/2014/main" id="{07AE30B1-0318-294A-098E-D9339A464C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82052" y="1894680"/>
            <a:ext cx="4118027" cy="42475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5838B6-1B3C-4F59-5B13-7F81AD7F11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6" name="Google Shape;311;p36" title="Mock-up of computer screen">
            <a:extLst>
              <a:ext uri="{FF2B5EF4-FFF2-40B4-BE49-F238E27FC236}">
                <a16:creationId xmlns:a16="http://schemas.microsoft.com/office/drawing/2014/main" id="{AA14208F-2629-83B8-D92A-FDB30A49BD64}"/>
              </a:ext>
            </a:extLst>
          </p:cNvPr>
          <p:cNvGrpSpPr/>
          <p:nvPr/>
        </p:nvGrpSpPr>
        <p:grpSpPr>
          <a:xfrm>
            <a:off x="290769" y="1895745"/>
            <a:ext cx="6864545" cy="4021855"/>
            <a:chOff x="5193448" y="1536311"/>
            <a:chExt cx="6173152" cy="3616776"/>
          </a:xfrm>
        </p:grpSpPr>
        <p:sp>
          <p:nvSpPr>
            <p:cNvPr id="8" name="Google Shape;312;p36">
              <a:extLst>
                <a:ext uri="{FF2B5EF4-FFF2-40B4-BE49-F238E27FC236}">
                  <a16:creationId xmlns:a16="http://schemas.microsoft.com/office/drawing/2014/main" id="{1D2AD8D8-2CD6-8B48-A115-1CA2116AEF29}"/>
                </a:ext>
              </a:extLst>
            </p:cNvPr>
            <p:cNvSpPr/>
            <p:nvPr/>
          </p:nvSpPr>
          <p:spPr>
            <a:xfrm>
              <a:off x="5698273" y="153631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13;p36">
              <a:extLst>
                <a:ext uri="{FF2B5EF4-FFF2-40B4-BE49-F238E27FC236}">
                  <a16:creationId xmlns:a16="http://schemas.microsoft.com/office/drawing/2014/main" id="{1D5B2164-C5CB-0A44-51DC-3E17DED02B21}"/>
                </a:ext>
              </a:extLst>
            </p:cNvPr>
            <p:cNvSpPr/>
            <p:nvPr/>
          </p:nvSpPr>
          <p:spPr>
            <a:xfrm>
              <a:off x="5193448" y="505790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14;p36">
              <a:extLst>
                <a:ext uri="{FF2B5EF4-FFF2-40B4-BE49-F238E27FC236}">
                  <a16:creationId xmlns:a16="http://schemas.microsoft.com/office/drawing/2014/main" id="{54C53F40-ED20-E526-2200-6BE7DED7516B}"/>
                </a:ext>
              </a:extLst>
            </p:cNvPr>
            <p:cNvSpPr/>
            <p:nvPr/>
          </p:nvSpPr>
          <p:spPr>
            <a:xfrm>
              <a:off x="5193448" y="498176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15;p36">
              <a:extLst>
                <a:ext uri="{FF2B5EF4-FFF2-40B4-BE49-F238E27FC236}">
                  <a16:creationId xmlns:a16="http://schemas.microsoft.com/office/drawing/2014/main" id="{39111A96-7E69-4426-EE22-E40C6E383A70}"/>
                </a:ext>
              </a:extLst>
            </p:cNvPr>
            <p:cNvSpPr/>
            <p:nvPr/>
          </p:nvSpPr>
          <p:spPr>
            <a:xfrm>
              <a:off x="7822348" y="498176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Exo 2" pitchFamily="2" charset="0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6" descr="A screenshot of a login form&#10;&#10;Description automatically generated">
            <a:extLst>
              <a:ext uri="{FF2B5EF4-FFF2-40B4-BE49-F238E27FC236}">
                <a16:creationId xmlns:a16="http://schemas.microsoft.com/office/drawing/2014/main" id="{68725741-55E7-15B1-0D1C-5295D1E64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" r="267" b="21738"/>
          <a:stretch/>
        </p:blipFill>
        <p:spPr>
          <a:xfrm>
            <a:off x="1031700" y="2075358"/>
            <a:ext cx="5369719" cy="3629375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A1AB19-1A99-B402-6747-3131B1250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47" y="2170981"/>
            <a:ext cx="5360401" cy="35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2DD8-1F51-474B-AB7E-B47CAD013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488" y="638553"/>
            <a:ext cx="10306050" cy="914400"/>
          </a:xfrm>
        </p:spPr>
        <p:txBody>
          <a:bodyPr anchor="ctr"/>
          <a:lstStyle/>
          <a:p>
            <a:r>
              <a:rPr lang="en">
                <a:solidFill>
                  <a:schemeClr val="bg1"/>
                </a:solidFill>
                <a:latin typeface="Alegreya Sans Black"/>
              </a:rPr>
              <a:t>Key Fairtrade Climate Justice dates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B98C3-35AC-33C9-66F3-86BF1DE6D90C}"/>
              </a:ext>
            </a:extLst>
          </p:cNvPr>
          <p:cNvGrpSpPr/>
          <p:nvPr/>
        </p:nvGrpSpPr>
        <p:grpSpPr>
          <a:xfrm>
            <a:off x="821563" y="3985311"/>
            <a:ext cx="10548873" cy="524800"/>
            <a:chOff x="583851" y="3429601"/>
            <a:chExt cx="10548873" cy="524800"/>
          </a:xfrm>
          <a:solidFill>
            <a:schemeClr val="accent2"/>
          </a:solidFill>
        </p:grpSpPr>
        <p:sp>
          <p:nvSpPr>
            <p:cNvPr id="3" name="Google Shape;349;p40">
              <a:extLst>
                <a:ext uri="{FF2B5EF4-FFF2-40B4-BE49-F238E27FC236}">
                  <a16:creationId xmlns:a16="http://schemas.microsoft.com/office/drawing/2014/main" id="{3B12E3E8-7258-8964-20C5-E8F2A513D750}"/>
                </a:ext>
              </a:extLst>
            </p:cNvPr>
            <p:cNvSpPr/>
            <p:nvPr/>
          </p:nvSpPr>
          <p:spPr>
            <a:xfrm>
              <a:off x="10062324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DEC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5" name="Google Shape;350;p40">
              <a:extLst>
                <a:ext uri="{FF2B5EF4-FFF2-40B4-BE49-F238E27FC236}">
                  <a16:creationId xmlns:a16="http://schemas.microsoft.com/office/drawing/2014/main" id="{C39C7627-85E4-3463-5C88-60C43436B08F}"/>
                </a:ext>
              </a:extLst>
            </p:cNvPr>
            <p:cNvSpPr/>
            <p:nvPr/>
          </p:nvSpPr>
          <p:spPr>
            <a:xfrm>
              <a:off x="9211221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NOV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6" name="Google Shape;351;p40">
              <a:extLst>
                <a:ext uri="{FF2B5EF4-FFF2-40B4-BE49-F238E27FC236}">
                  <a16:creationId xmlns:a16="http://schemas.microsoft.com/office/drawing/2014/main" id="{AD7C97F7-D44C-2096-1F92-0C5DC80B5544}"/>
                </a:ext>
              </a:extLst>
            </p:cNvPr>
            <p:cNvSpPr/>
            <p:nvPr/>
          </p:nvSpPr>
          <p:spPr>
            <a:xfrm>
              <a:off x="8360121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OCT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8" name="Google Shape;352;p40">
              <a:extLst>
                <a:ext uri="{FF2B5EF4-FFF2-40B4-BE49-F238E27FC236}">
                  <a16:creationId xmlns:a16="http://schemas.microsoft.com/office/drawing/2014/main" id="{BE105E78-5DB2-B169-B534-1925461571BE}"/>
                </a:ext>
              </a:extLst>
            </p:cNvPr>
            <p:cNvSpPr/>
            <p:nvPr/>
          </p:nvSpPr>
          <p:spPr>
            <a:xfrm>
              <a:off x="7509021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SEP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9" name="Google Shape;353;p40">
              <a:extLst>
                <a:ext uri="{FF2B5EF4-FFF2-40B4-BE49-F238E27FC236}">
                  <a16:creationId xmlns:a16="http://schemas.microsoft.com/office/drawing/2014/main" id="{7FE0204F-C8C0-73E1-80AB-3D57C6893524}"/>
                </a:ext>
              </a:extLst>
            </p:cNvPr>
            <p:cNvSpPr/>
            <p:nvPr/>
          </p:nvSpPr>
          <p:spPr>
            <a:xfrm>
              <a:off x="6657921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AUG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0" name="Google Shape;354;p40">
              <a:extLst>
                <a:ext uri="{FF2B5EF4-FFF2-40B4-BE49-F238E27FC236}">
                  <a16:creationId xmlns:a16="http://schemas.microsoft.com/office/drawing/2014/main" id="{458814E7-99EE-EAEF-AC89-C4D440C0EE4E}"/>
                </a:ext>
              </a:extLst>
            </p:cNvPr>
            <p:cNvSpPr/>
            <p:nvPr/>
          </p:nvSpPr>
          <p:spPr>
            <a:xfrm>
              <a:off x="5806821" y="3429601"/>
              <a:ext cx="1070400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JUL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1" name="Google Shape;355;p40">
              <a:extLst>
                <a:ext uri="{FF2B5EF4-FFF2-40B4-BE49-F238E27FC236}">
                  <a16:creationId xmlns:a16="http://schemas.microsoft.com/office/drawing/2014/main" id="{C0BD0618-5361-2B14-E22D-C60DDAFE42C5}"/>
                </a:ext>
              </a:extLst>
            </p:cNvPr>
            <p:cNvSpPr/>
            <p:nvPr/>
          </p:nvSpPr>
          <p:spPr>
            <a:xfrm>
              <a:off x="4936326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JUN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2" name="Google Shape;356;p40">
              <a:extLst>
                <a:ext uri="{FF2B5EF4-FFF2-40B4-BE49-F238E27FC236}">
                  <a16:creationId xmlns:a16="http://schemas.microsoft.com/office/drawing/2014/main" id="{F9741509-BBC3-B932-8312-074024D2671D}"/>
                </a:ext>
              </a:extLst>
            </p:cNvPr>
            <p:cNvSpPr/>
            <p:nvPr/>
          </p:nvSpPr>
          <p:spPr>
            <a:xfrm>
              <a:off x="4065831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MAY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3" name="Google Shape;357;p40">
              <a:extLst>
                <a:ext uri="{FF2B5EF4-FFF2-40B4-BE49-F238E27FC236}">
                  <a16:creationId xmlns:a16="http://schemas.microsoft.com/office/drawing/2014/main" id="{0F55AAEA-66FB-D55A-B921-64421E241F88}"/>
                </a:ext>
              </a:extLst>
            </p:cNvPr>
            <p:cNvSpPr/>
            <p:nvPr/>
          </p:nvSpPr>
          <p:spPr>
            <a:xfrm>
              <a:off x="3195336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APR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4" name="Google Shape;358;p40">
              <a:extLst>
                <a:ext uri="{FF2B5EF4-FFF2-40B4-BE49-F238E27FC236}">
                  <a16:creationId xmlns:a16="http://schemas.microsoft.com/office/drawing/2014/main" id="{4810F0F5-F8A7-A2AD-DCAD-9698C32B7FB9}"/>
                </a:ext>
              </a:extLst>
            </p:cNvPr>
            <p:cNvSpPr/>
            <p:nvPr/>
          </p:nvSpPr>
          <p:spPr>
            <a:xfrm>
              <a:off x="2324841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MAR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5" name="Google Shape;359;p40">
              <a:extLst>
                <a:ext uri="{FF2B5EF4-FFF2-40B4-BE49-F238E27FC236}">
                  <a16:creationId xmlns:a16="http://schemas.microsoft.com/office/drawing/2014/main" id="{09BFEB7C-7C0A-E964-9B21-B7656887BB9E}"/>
                </a:ext>
              </a:extLst>
            </p:cNvPr>
            <p:cNvSpPr/>
            <p:nvPr/>
          </p:nvSpPr>
          <p:spPr>
            <a:xfrm>
              <a:off x="1454346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FEB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  <p:sp>
          <p:nvSpPr>
            <p:cNvPr id="16" name="Google Shape;360;p40">
              <a:extLst>
                <a:ext uri="{FF2B5EF4-FFF2-40B4-BE49-F238E27FC236}">
                  <a16:creationId xmlns:a16="http://schemas.microsoft.com/office/drawing/2014/main" id="{E0837581-9562-5C2A-F099-E889528CD7E4}"/>
                </a:ext>
              </a:extLst>
            </p:cNvPr>
            <p:cNvSpPr/>
            <p:nvPr/>
          </p:nvSpPr>
          <p:spPr>
            <a:xfrm>
              <a:off x="583851" y="3429601"/>
              <a:ext cx="1089795" cy="524800"/>
            </a:xfrm>
            <a:prstGeom prst="homePlate">
              <a:avLst>
                <a:gd name="adj" fmla="val 32030"/>
              </a:avLst>
            </a:prstGeom>
            <a:grpFill/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365733" tIns="0" rIns="0" bIns="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>
                  <a:ln>
                    <a:noFill/>
                  </a:ln>
                  <a:solidFill>
                    <a:srgbClr val="001B6E"/>
                  </a:solidFill>
                  <a:effectLst/>
                  <a:uLnTx/>
                  <a:uFillTx/>
                  <a:latin typeface="Exo 2" pitchFamily="2" charset="0"/>
                  <a:ea typeface="Exo 2"/>
                  <a:cs typeface="Exo 2"/>
                  <a:sym typeface="Exo 2"/>
                </a:rPr>
                <a:t>JAN</a:t>
              </a: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1B6E"/>
                </a:solidFill>
                <a:effectLst/>
                <a:uLnTx/>
                <a:uFillTx/>
                <a:latin typeface="Exo 2" pitchFamily="2" charset="0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6A8A70E-C480-8F74-B52F-968269765D58}"/>
              </a:ext>
            </a:extLst>
          </p:cNvPr>
          <p:cNvSpPr txBox="1"/>
          <p:nvPr/>
        </p:nvSpPr>
        <p:spPr>
          <a:xfrm>
            <a:off x="1587546" y="2094667"/>
            <a:ext cx="2453814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800" b="1">
                <a:solidFill>
                  <a:srgbClr val="D4FF47"/>
                </a:solidFill>
                <a:latin typeface="Exo 2"/>
              </a:rPr>
              <a:t>Launch petition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D4FF47"/>
              </a:solidFill>
              <a:effectLst/>
              <a:uLnTx/>
              <a:uFillTx/>
              <a:latin typeface="Exo 2" pitchFamily="2" charset="0"/>
            </a:endParaRPr>
          </a:p>
          <a:p>
            <a:pPr>
              <a:defRPr/>
            </a:pPr>
            <a:r>
              <a:rPr lang="en-GB" sz="2800" b="1">
                <a:solidFill>
                  <a:prstClr val="white"/>
                </a:solidFill>
                <a:latin typeface="Exo 2"/>
              </a:rPr>
              <a:t>25</a:t>
            </a:r>
            <a:r>
              <a:rPr lang="en-GB" sz="2800" b="1" baseline="30000">
                <a:solidFill>
                  <a:prstClr val="white"/>
                </a:solidFill>
                <a:latin typeface="Exo 2"/>
              </a:rPr>
              <a:t>th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 March</a:t>
            </a:r>
            <a:r>
              <a:rPr lang="en-GB" sz="2800" b="1">
                <a:solidFill>
                  <a:prstClr val="white"/>
                </a:solidFill>
                <a:latin typeface="Exo 2"/>
              </a:rPr>
              <a:t> </a:t>
            </a:r>
            <a:endParaRPr lang="en-GB" sz="28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/>
            </a:endParaRPr>
          </a:p>
          <a:p>
            <a:pPr>
              <a:defRPr/>
            </a:pPr>
            <a:endParaRPr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0B30D4-4CDF-9B93-9CB9-DC5EC625C2AA}"/>
              </a:ext>
            </a:extLst>
          </p:cNvPr>
          <p:cNvCxnSpPr>
            <a:cxnSpLocks/>
          </p:cNvCxnSpPr>
          <p:nvPr/>
        </p:nvCxnSpPr>
        <p:spPr>
          <a:xfrm>
            <a:off x="3227073" y="3559313"/>
            <a:ext cx="0" cy="468166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45DF47-36F0-E8F1-CA1D-D64BCD54581F}"/>
              </a:ext>
            </a:extLst>
          </p:cNvPr>
          <p:cNvCxnSpPr>
            <a:cxnSpLocks/>
          </p:cNvCxnSpPr>
          <p:nvPr/>
        </p:nvCxnSpPr>
        <p:spPr>
          <a:xfrm>
            <a:off x="5755777" y="3526574"/>
            <a:ext cx="0" cy="468166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0DB4BA2-9834-3264-26F1-5CDF8AF3B98D}"/>
              </a:ext>
            </a:extLst>
          </p:cNvPr>
          <p:cNvSpPr txBox="1"/>
          <p:nvPr/>
        </p:nvSpPr>
        <p:spPr>
          <a:xfrm>
            <a:off x="5760646" y="1942528"/>
            <a:ext cx="342760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D4FF47"/>
                </a:solidFill>
                <a:effectLst/>
                <a:uLnTx/>
                <a:uFillTx/>
                <a:latin typeface="Alegreya Sans Black"/>
              </a:rPr>
              <a:t>Great Big </a:t>
            </a:r>
            <a:endParaRPr lang="en-GB" sz="2800">
              <a:solidFill>
                <a:srgbClr val="D4FF47"/>
              </a:solidFill>
              <a:latin typeface="Alegreya Sans Black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D4FF47"/>
                </a:solidFill>
                <a:effectLst/>
                <a:uLnTx/>
                <a:uFillTx/>
                <a:latin typeface="Alegreya Sans Black"/>
              </a:rPr>
              <a:t>Green Week</a:t>
            </a:r>
            <a:endParaRPr lang="en-GB" sz="2800" b="0" i="0" u="none" strike="noStrike" kern="1200" cap="none" spc="0" normalizeH="0" baseline="0" noProof="0">
              <a:ln>
                <a:noFill/>
              </a:ln>
              <a:solidFill>
                <a:srgbClr val="D4FF47"/>
              </a:solidFill>
              <a:effectLst/>
              <a:uLnTx/>
              <a:uFillTx/>
              <a:latin typeface="Alegreya Sans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8</a:t>
            </a:r>
            <a:r>
              <a:rPr kumimoji="0" lang="en-GB" sz="2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th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 – 16</a:t>
            </a:r>
            <a:r>
              <a:rPr kumimoji="0" lang="en-GB" sz="2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th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 June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/>
            </a:endParaRPr>
          </a:p>
        </p:txBody>
      </p:sp>
      <p:pic>
        <p:nvPicPr>
          <p:cNvPr id="24" name="Google Shape;394;p11" title="Sustainability icon">
            <a:extLst>
              <a:ext uri="{FF2B5EF4-FFF2-40B4-BE49-F238E27FC236}">
                <a16:creationId xmlns:a16="http://schemas.microsoft.com/office/drawing/2014/main" id="{D647F317-AF61-9F3A-6227-0322DC57FD3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7486" y="2173801"/>
            <a:ext cx="899238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54455F10-404D-85E1-D813-FE192C884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91CE01-6E3A-E65F-DF8F-CF23BBD1F68F}"/>
              </a:ext>
            </a:extLst>
          </p:cNvPr>
          <p:cNvCxnSpPr>
            <a:cxnSpLocks/>
          </p:cNvCxnSpPr>
          <p:nvPr/>
        </p:nvCxnSpPr>
        <p:spPr>
          <a:xfrm flipH="1">
            <a:off x="9863050" y="4428040"/>
            <a:ext cx="164" cy="41465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A388E48-B82F-4B35-BF06-01258E0A4D42}"/>
              </a:ext>
            </a:extLst>
          </p:cNvPr>
          <p:cNvSpPr txBox="1"/>
          <p:nvPr/>
        </p:nvSpPr>
        <p:spPr>
          <a:xfrm>
            <a:off x="8673690" y="4844787"/>
            <a:ext cx="3283109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solidFill>
                  <a:srgbClr val="D4FF47"/>
                </a:solidFill>
                <a:latin typeface="Alegreya Sans Black"/>
              </a:rPr>
              <a:t>COP 29</a:t>
            </a:r>
            <a:endParaRPr lang="en-GB" sz="2800" b="0" i="0" u="none" strike="noStrike" kern="1200" cap="none" spc="0" normalizeH="0" baseline="0" noProof="0">
              <a:ln>
                <a:noFill/>
              </a:ln>
              <a:solidFill>
                <a:srgbClr val="D4FF47"/>
              </a:solidFill>
              <a:effectLst/>
              <a:uLnTx/>
              <a:uFillTx/>
              <a:latin typeface="Alegreya Sans Black"/>
            </a:endParaRPr>
          </a:p>
          <a:p>
            <a:pPr algn="just"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11</a:t>
            </a:r>
            <a:r>
              <a:rPr lang="en-GB" sz="2800" b="1" baseline="30000">
                <a:solidFill>
                  <a:prstClr val="white"/>
                </a:solidFill>
                <a:latin typeface="Exo 2"/>
              </a:rPr>
              <a:t>th</a:t>
            </a:r>
            <a:r>
              <a:rPr lang="en-GB" sz="2800" b="1">
                <a:solidFill>
                  <a:prstClr val="white"/>
                </a:solidFill>
                <a:latin typeface="Exo 2"/>
              </a:rPr>
              <a:t> -22</a:t>
            </a:r>
            <a:r>
              <a:rPr lang="en-GB" sz="2800" b="1" baseline="30000">
                <a:solidFill>
                  <a:prstClr val="white"/>
                </a:solidFill>
                <a:latin typeface="Exo 2"/>
              </a:rPr>
              <a:t>nd</a:t>
            </a:r>
            <a:r>
              <a:rPr lang="en-GB" sz="2800" b="1">
                <a:solidFill>
                  <a:prstClr val="white"/>
                </a:solidFill>
                <a:latin typeface="Exo 2"/>
              </a:rPr>
              <a:t> </a:t>
            </a:r>
          </a:p>
          <a:p>
            <a:pPr algn="just">
              <a:defRPr/>
            </a:pPr>
            <a:r>
              <a:rPr lang="en-GB" sz="2800" b="1">
                <a:solidFill>
                  <a:prstClr val="white"/>
                </a:solidFill>
                <a:latin typeface="Exo 2"/>
              </a:rPr>
              <a:t>November</a:t>
            </a:r>
            <a:endParaRPr lang="en-GB">
              <a:solidFill>
                <a:prstClr val="white"/>
              </a:solidFill>
            </a:endParaRPr>
          </a:p>
          <a:p>
            <a:pPr>
              <a:defRPr/>
            </a:pPr>
            <a:endParaRPr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 pitchFamily="2" charset="0"/>
            </a:endParaRPr>
          </a:p>
        </p:txBody>
      </p:sp>
      <p:pic>
        <p:nvPicPr>
          <p:cNvPr id="48" name="Google Shape;394;p11" title="Sustainability icon">
            <a:extLst>
              <a:ext uri="{FF2B5EF4-FFF2-40B4-BE49-F238E27FC236}">
                <a16:creationId xmlns:a16="http://schemas.microsoft.com/office/drawing/2014/main" id="{7CF1688E-EC2F-9316-5142-CCD5CDC66F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17126" y="4874996"/>
            <a:ext cx="899238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4;p11" descr="A hand holding a leaf&#10;&#10;Description automatically generated" title="Sustainability icon">
            <a:extLst>
              <a:ext uri="{FF2B5EF4-FFF2-40B4-BE49-F238E27FC236}">
                <a16:creationId xmlns:a16="http://schemas.microsoft.com/office/drawing/2014/main" id="{F820D1DE-2884-8846-B87E-60E1D7701E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521" y="2497759"/>
            <a:ext cx="899238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94;p11" descr="A hand holding a leaf&#10;&#10;Description automatically generated" title="Sustainability icon">
            <a:extLst>
              <a:ext uri="{FF2B5EF4-FFF2-40B4-BE49-F238E27FC236}">
                <a16:creationId xmlns:a16="http://schemas.microsoft.com/office/drawing/2014/main" id="{793BB378-D210-2AA3-67EF-5198774BD92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4197" y="5072083"/>
            <a:ext cx="899238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21270E-4B83-ABFC-1B9E-7D7BA443C0F2}"/>
              </a:ext>
            </a:extLst>
          </p:cNvPr>
          <p:cNvSpPr txBox="1"/>
          <p:nvPr/>
        </p:nvSpPr>
        <p:spPr>
          <a:xfrm>
            <a:off x="3283049" y="4934591"/>
            <a:ext cx="388762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800" b="1">
                <a:solidFill>
                  <a:srgbClr val="D4FF47"/>
                </a:solidFill>
                <a:latin typeface="Exo 2"/>
              </a:rPr>
              <a:t>Spring Climate Stories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D4FF47"/>
              </a:solidFill>
              <a:effectLst/>
              <a:uLnTx/>
              <a:uFillTx/>
              <a:latin typeface="Exo 2" pitchFamily="2" charset="0"/>
            </a:endParaRPr>
          </a:p>
          <a:p>
            <a:pPr>
              <a:defRPr/>
            </a:pPr>
            <a:r>
              <a:rPr lang="en-GB" sz="2800" b="1">
                <a:solidFill>
                  <a:prstClr val="white"/>
                </a:solidFill>
                <a:latin typeface="Exo 2"/>
              </a:rPr>
              <a:t>25</a:t>
            </a:r>
            <a:r>
              <a:rPr lang="en-GB" sz="2800" b="1" baseline="30000">
                <a:solidFill>
                  <a:prstClr val="white"/>
                </a:solidFill>
                <a:latin typeface="Exo 2"/>
              </a:rPr>
              <a:t>th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/>
              </a:rPr>
              <a:t> </a:t>
            </a:r>
            <a:r>
              <a:rPr lang="en-GB" sz="2800" b="1">
                <a:solidFill>
                  <a:prstClr val="white"/>
                </a:solidFill>
                <a:latin typeface="Exo 2"/>
              </a:rPr>
              <a:t>March- throughout April</a:t>
            </a:r>
            <a:endParaRPr lang="en-GB" sz="28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/>
            </a:endParaRPr>
          </a:p>
          <a:p>
            <a:pPr>
              <a:defRPr/>
            </a:pPr>
            <a:endParaRPr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24E08E-737B-B485-AB33-24618797888F}"/>
              </a:ext>
            </a:extLst>
          </p:cNvPr>
          <p:cNvCxnSpPr>
            <a:cxnSpLocks/>
          </p:cNvCxnSpPr>
          <p:nvPr/>
        </p:nvCxnSpPr>
        <p:spPr>
          <a:xfrm>
            <a:off x="3994939" y="4463628"/>
            <a:ext cx="0" cy="468166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7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694D-2B99-4F94-8FDE-2255BE66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80360"/>
            <a:ext cx="9131968" cy="1097280"/>
          </a:xfrm>
        </p:spPr>
        <p:txBody>
          <a:bodyPr/>
          <a:lstStyle/>
          <a:p>
            <a:r>
              <a:rPr lang="en-US" sz="10400"/>
              <a:t>Thanks!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8F1C-A662-4467-BDD3-C9D33D15A6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441" y="4316944"/>
            <a:ext cx="8229600" cy="1017313"/>
          </a:xfrm>
        </p:spPr>
        <p:txBody>
          <a:bodyPr anchor="t"/>
          <a:lstStyle/>
          <a:p>
            <a:pPr marL="0" indent="0"/>
            <a:r>
              <a:rPr lang="en-SG" sz="2000">
                <a:latin typeface="Exo 2"/>
              </a:rPr>
              <a:t>Any questions?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en-SG" sz="2000">
                <a:latin typeface="Exo 2"/>
              </a:rPr>
              <a:t>You can find me at: </a:t>
            </a:r>
            <a:r>
              <a:rPr lang="en-SG">
                <a:latin typeface="Exo 2"/>
                <a:hlinkClick r:id="rId3"/>
              </a:rPr>
              <a:t>hello@fairtrade.org.uk</a:t>
            </a:r>
            <a:endParaRPr lang="en-SG">
              <a:latin typeface="Exo 2" pitchFamily="2" charset="0"/>
              <a:hlinkClick r:id="rId3"/>
            </a:endParaRPr>
          </a:p>
          <a:p>
            <a:pPr>
              <a:spcBef>
                <a:spcPts val="800"/>
              </a:spcBef>
              <a:spcAft>
                <a:spcPts val="800"/>
              </a:spcAft>
              <a:buSzPts val="1100"/>
            </a:pPr>
            <a:endParaRPr lang="en-SG">
              <a:latin typeface="Exo 2" pitchFamily="2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  <a:buSzPts val="1100"/>
            </a:pPr>
            <a:endParaRPr lang="en-SG">
              <a:latin typeface="Exo 2" pitchFamily="2" charset="0"/>
            </a:endParaRPr>
          </a:p>
        </p:txBody>
      </p:sp>
      <p:pic>
        <p:nvPicPr>
          <p:cNvPr id="5" name="Google Shape;322;p9" title="Dialogue icon">
            <a:extLst>
              <a:ext uri="{FF2B5EF4-FFF2-40B4-BE49-F238E27FC236}">
                <a16:creationId xmlns:a16="http://schemas.microsoft.com/office/drawing/2014/main" id="{488D5608-CBEB-1648-0324-24FB33C91C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5184" y="947420"/>
            <a:ext cx="4989616" cy="4963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3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740A11FD-1DB3-82E6-055B-99BB18C30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79725"/>
            <a:ext cx="8229600" cy="109855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latin typeface="Alegreya Sans Black"/>
              </a:rPr>
              <a:t>Fairtrade &amp; </a:t>
            </a:r>
            <a:br>
              <a:rPr lang="en-US" altLang="en-US">
                <a:solidFill>
                  <a:schemeClr val="bg1"/>
                </a:solidFill>
                <a:latin typeface="Alegreya Sans Black"/>
              </a:rPr>
            </a:br>
            <a:r>
              <a:rPr lang="en-US" altLang="en-US">
                <a:solidFill>
                  <a:schemeClr val="bg1"/>
                </a:solidFill>
                <a:latin typeface="Alegreya Sans Black"/>
              </a:rPr>
              <a:t>Climate Justice 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oogle Shape;89;p16" descr="Blue colour" title="Equal rights icon">
            <a:extLst>
              <a:ext uri="{FF2B5EF4-FFF2-40B4-BE49-F238E27FC236}">
                <a16:creationId xmlns:a16="http://schemas.microsoft.com/office/drawing/2014/main" id="{1B5D4C0F-428F-E40B-7C7F-583404A5FF6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85700" y="864511"/>
            <a:ext cx="5606300" cy="5128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0B485-F40B-5C0F-FFB1-83FEF867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CD0C8-392E-1687-9A81-0DCF099E7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96251" y="4791063"/>
            <a:ext cx="685800" cy="685800"/>
          </a:xfrm>
        </p:spPr>
        <p:txBody>
          <a:bodyPr/>
          <a:lstStyle/>
          <a:p>
            <a:pPr>
              <a:defRPr/>
            </a:pPr>
            <a:r>
              <a:rPr lang="en-US"/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1671D-5C40-FBB1-9909-1E92C79EDD6D}"/>
              </a:ext>
            </a:extLst>
          </p:cNvPr>
          <p:cNvSpPr txBox="1"/>
          <p:nvPr/>
        </p:nvSpPr>
        <p:spPr>
          <a:xfrm>
            <a:off x="4724400" y="32004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i="1">
                <a:solidFill>
                  <a:srgbClr val="FFFFFF"/>
                </a:solidFill>
              </a:rPr>
              <a:t>Campaigner activation 2: 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D755E6-A905-8D5F-60CD-5DFF8AFAFABC}"/>
              </a:ext>
            </a:extLst>
          </p:cNvPr>
          <p:cNvSpPr/>
          <p:nvPr/>
        </p:nvSpPr>
        <p:spPr>
          <a:xfrm>
            <a:off x="1982712" y="2017395"/>
            <a:ext cx="8486253" cy="1093311"/>
          </a:xfrm>
          <a:prstGeom prst="roundRect">
            <a:avLst>
              <a:gd name="adj" fmla="val 412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Alegreya Sans Black"/>
              </a:rPr>
              <a:t>Trade</a:t>
            </a:r>
            <a:r>
              <a:rPr lang="en-US" sz="6600" b="1" baseline="0">
                <a:solidFill>
                  <a:srgbClr val="FFFFFF"/>
                </a:solidFill>
                <a:latin typeface="Alegreya Sans Black"/>
              </a:rPr>
              <a:t> Justice </a:t>
            </a:r>
            <a:endParaRPr lang="en-US" sz="6600" b="1">
              <a:latin typeface="Alegreya Sans Black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A4D3E1-1BAE-CC18-4C31-EEFFDFCC9DB9}"/>
              </a:ext>
            </a:extLst>
          </p:cNvPr>
          <p:cNvSpPr/>
          <p:nvPr/>
        </p:nvSpPr>
        <p:spPr>
          <a:xfrm>
            <a:off x="1982711" y="3585070"/>
            <a:ext cx="8486253" cy="1093311"/>
          </a:xfrm>
          <a:prstGeom prst="roundRect">
            <a:avLst>
              <a:gd name="adj" fmla="val 412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Alegreya Sans Black"/>
              </a:rPr>
              <a:t>Climate</a:t>
            </a:r>
            <a:r>
              <a:rPr lang="en-US" sz="6600" b="1" baseline="0">
                <a:solidFill>
                  <a:srgbClr val="FFFFFF"/>
                </a:solidFill>
                <a:latin typeface="Alegreya Sans Black"/>
              </a:rPr>
              <a:t> Justice </a:t>
            </a:r>
            <a:endParaRPr lang="en-US" sz="6600" b="1">
              <a:latin typeface="Alegreya Sans Black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C2EF53-1482-FD0B-515C-B03A3ACC709A}"/>
              </a:ext>
            </a:extLst>
          </p:cNvPr>
          <p:cNvSpPr/>
          <p:nvPr/>
        </p:nvSpPr>
        <p:spPr>
          <a:xfrm>
            <a:off x="1982711" y="5064684"/>
            <a:ext cx="8486253" cy="1093311"/>
          </a:xfrm>
          <a:prstGeom prst="roundRect">
            <a:avLst>
              <a:gd name="adj" fmla="val 412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b="1">
                <a:solidFill>
                  <a:srgbClr val="FFFFFF"/>
                </a:solidFill>
                <a:latin typeface="Alegreya Sans Black"/>
              </a:rPr>
              <a:t>Deforestation</a:t>
            </a:r>
            <a:r>
              <a:rPr lang="en-US" sz="6600" b="1" baseline="0">
                <a:solidFill>
                  <a:srgbClr val="FFFFFF"/>
                </a:solidFill>
                <a:latin typeface="Alegreya Sans Black"/>
              </a:rPr>
              <a:t> </a:t>
            </a:r>
            <a:endParaRPr lang="en-US" sz="6600" b="1">
              <a:latin typeface="Alegreya Sans Black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232222B-6010-CF46-AFE8-B9C39407145C}"/>
              </a:ext>
            </a:extLst>
          </p:cNvPr>
          <p:cNvSpPr>
            <a:spLocks noGrp="1"/>
          </p:cNvSpPr>
          <p:nvPr/>
        </p:nvSpPr>
        <p:spPr bwMode="auto">
          <a:xfrm>
            <a:off x="486624" y="707962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GB">
                <a:latin typeface="Alegreya Sans Black"/>
              </a:rPr>
              <a:t>Protecting Forests Campaign asks</a:t>
            </a:r>
          </a:p>
        </p:txBody>
      </p:sp>
    </p:spTree>
    <p:extLst>
      <p:ext uri="{BB962C8B-B14F-4D97-AF65-F5344CB8AC3E}">
        <p14:creationId xmlns:p14="http://schemas.microsoft.com/office/powerpoint/2010/main" val="18837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32222B-6010-CF46-AFE8-B9C394071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24" y="707962"/>
            <a:ext cx="10306050" cy="914400"/>
          </a:xfrm>
        </p:spPr>
        <p:txBody>
          <a:bodyPr/>
          <a:lstStyle/>
          <a:p>
            <a:r>
              <a:rPr lang="en-GB">
                <a:latin typeface="Alegreya Sans Black"/>
              </a:rPr>
              <a:t>Protecting Forests- Fairtrade policy asks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F224CB-47C1-204A-7FD4-6A504750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624" y="2109000"/>
            <a:ext cx="10730016" cy="3891749"/>
          </a:xfrm>
        </p:spPr>
        <p:txBody>
          <a:bodyPr/>
          <a:lstStyle/>
          <a:p>
            <a:pPr marL="169545" indent="0">
              <a:buNone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Ask</a:t>
            </a:r>
            <a:r>
              <a:rPr lang="en-GB" sz="2400" b="1">
                <a:solidFill>
                  <a:prstClr val="black"/>
                </a:solidFill>
                <a:latin typeface="+mn-lt"/>
              </a:rPr>
              <a:t> 1: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UK Government meets commitment to provide £500million deforestation programming with money reaching farmers on the frontline</a:t>
            </a:r>
            <a:endParaRPr lang="en-US">
              <a:solidFill>
                <a:prstClr val="black"/>
              </a:solidFill>
            </a:endParaRPr>
          </a:p>
          <a:p>
            <a:pPr marL="169545" indent="0">
              <a:buNone/>
              <a:defRPr/>
            </a:pPr>
            <a:r>
              <a:rPr lang="en-GB" sz="2400">
                <a:solidFill>
                  <a:prstClr val="black"/>
                </a:solidFill>
                <a:latin typeface="+mn-lt"/>
              </a:rPr>
              <a:t>So that farmers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supported to tackle the root causes of deforestation and drive locally led solutions on deforestation</a:t>
            </a:r>
            <a:r>
              <a:rPr lang="en-GB" sz="2400">
                <a:solidFill>
                  <a:prstClr val="black"/>
                </a:solidFill>
                <a:latin typeface="+mn-lt"/>
              </a:rPr>
              <a:t>.</a:t>
            </a:r>
            <a:endParaRPr lang="en-GB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69545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Ask 2: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Introduce deforestation legislation but with commitment to ensuring the costs and burdens of compliance are not imposed on farmers. 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69545" indent="0">
              <a:buNone/>
              <a:defRPr/>
            </a:pPr>
            <a:r>
              <a:rPr lang="en-GB" sz="2400">
                <a:solidFill>
                  <a:prstClr val="black"/>
                </a:solidFill>
                <a:latin typeface="+mn-lt"/>
              </a:rPr>
              <a:t>So that deforestation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outlawed in supply chains but not at the expense of farmers’ livelihoods and market access</a:t>
            </a:r>
            <a:r>
              <a:rPr lang="en-GB" sz="2400">
                <a:solidFill>
                  <a:prstClr val="black"/>
                </a:solidFill>
                <a:latin typeface="+mn-lt"/>
              </a:rPr>
              <a:t>.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7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32222B-6010-CF46-AFE8-B9C394071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624" y="707962"/>
            <a:ext cx="10306050" cy="914400"/>
          </a:xfrm>
        </p:spPr>
        <p:txBody>
          <a:bodyPr/>
          <a:lstStyle/>
          <a:p>
            <a:r>
              <a:rPr lang="en-GB">
                <a:latin typeface="Alegreya Sans Black"/>
              </a:rPr>
              <a:t>Protecting Forests- Fairtrade policy asks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F224CB-47C1-204A-7FD4-6A504750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2661" y="5732095"/>
            <a:ext cx="5899224" cy="498693"/>
          </a:xfrm>
        </p:spPr>
        <p:txBody>
          <a:bodyPr/>
          <a:lstStyle/>
          <a:p>
            <a:pPr marL="169545" indent="0"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Exo 2"/>
              </a:rPr>
              <a:t>David Taylor, Senior Policy Manager</a:t>
            </a:r>
            <a:endParaRPr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Online Media 4" title="David video message.mp4">
            <a:hlinkClick r:id="" action="ppaction://media"/>
            <a:extLst>
              <a:ext uri="{FF2B5EF4-FFF2-40B4-BE49-F238E27FC236}">
                <a16:creationId xmlns:a16="http://schemas.microsoft.com/office/drawing/2014/main" id="{5A9BDDB5-A156-4CD1-B4D9-16E7243A7F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5131" y="1618592"/>
            <a:ext cx="6942083" cy="3936124"/>
          </a:xfrm>
          <a:prstGeom prst="rect">
            <a:avLst/>
          </a:prstGeom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2CC3E60-42CB-8074-61E1-E3E1FCCEE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149" y="3176716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43D4F-0300-CBBF-3965-75D6AA04BE76}"/>
              </a:ext>
            </a:extLst>
          </p:cNvPr>
          <p:cNvSpPr txBox="1"/>
          <p:nvPr/>
        </p:nvSpPr>
        <p:spPr>
          <a:xfrm>
            <a:off x="9533238" y="2191265"/>
            <a:ext cx="206357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Exo 2"/>
              </a:rPr>
              <a:t>Sign the petition here: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788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1">
            <a:extLst>
              <a:ext uri="{FF2B5EF4-FFF2-40B4-BE49-F238E27FC236}">
                <a16:creationId xmlns:a16="http://schemas.microsoft.com/office/drawing/2014/main" id="{D467E558-3140-4C91-BD7A-2B6801F5A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133" y="3883631"/>
            <a:ext cx="6463696" cy="1074359"/>
          </a:xfrm>
        </p:spPr>
        <p:txBody>
          <a:bodyPr/>
          <a:lstStyle/>
          <a:p>
            <a:pPr eaLnBrk="1" hangingPunct="1"/>
            <a:r>
              <a:rPr lang="en-US" altLang="en-US">
                <a:latin typeface="Alegreya Sans Black"/>
              </a:rPr>
              <a:t>Deforestation &amp; Protecting Forests with Farmers</a:t>
            </a:r>
            <a:endParaRPr lang="en-US" altLang="en-US"/>
          </a:p>
        </p:txBody>
      </p:sp>
      <p:pic>
        <p:nvPicPr>
          <p:cNvPr id="5" name="Google Shape;415;p12" title="Global icon">
            <a:extLst>
              <a:ext uri="{FF2B5EF4-FFF2-40B4-BE49-F238E27FC236}">
                <a16:creationId xmlns:a16="http://schemas.microsoft.com/office/drawing/2014/main" id="{01547C26-4660-A524-289F-273FD82602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54692" y="1005840"/>
            <a:ext cx="4840577" cy="492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3189B5A-F319-D5D2-9F97-05EC97767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15" y="2283965"/>
            <a:ext cx="5613598" cy="3310890"/>
          </a:xfrm>
        </p:spPr>
        <p:txBody>
          <a:bodyPr/>
          <a:lstStyle/>
          <a:p>
            <a:pPr marL="0" indent="0">
              <a:buSzPct val="85000"/>
              <a:buNone/>
            </a:pPr>
            <a:r>
              <a:rPr lang="en-US" sz="2400">
                <a:latin typeface="Exo 2"/>
              </a:rPr>
              <a:t>We all rely on forests.</a:t>
            </a:r>
          </a:p>
          <a:p>
            <a:pPr marL="0" indent="0">
              <a:buNone/>
            </a:pPr>
            <a:r>
              <a:rPr lang="en-US" sz="2400">
                <a:latin typeface="Exo 2"/>
              </a:rPr>
              <a:t>Forests are home to around </a:t>
            </a:r>
            <a:r>
              <a:rPr lang="en-GB" sz="2400">
                <a:latin typeface="Exo 2"/>
              </a:rPr>
              <a:t>80 percent of land-based animals and plants.</a:t>
            </a:r>
            <a:endParaRPr lang="en-US" sz="2400">
              <a:latin typeface="Exo 2"/>
            </a:endParaRPr>
          </a:p>
          <a:p>
            <a:pPr marL="0" indent="0">
              <a:buNone/>
            </a:pPr>
            <a:r>
              <a:rPr lang="en-US" sz="2400">
                <a:latin typeface="Exo 2"/>
              </a:rPr>
              <a:t>They generate the oxygen we breathe.</a:t>
            </a:r>
          </a:p>
          <a:p>
            <a:pPr marL="0" indent="0">
              <a:buNone/>
            </a:pPr>
            <a:r>
              <a:rPr lang="en-US" sz="2400">
                <a:latin typeface="Exo 2"/>
              </a:rPr>
              <a:t>They have a vital role to play in the fight against global warming.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D41CD7-9360-7E0E-B50A-B56AE19941C3}"/>
              </a:ext>
            </a:extLst>
          </p:cNvPr>
          <p:cNvSpPr txBox="1">
            <a:spLocks/>
          </p:cNvSpPr>
          <p:nvPr/>
        </p:nvSpPr>
        <p:spPr bwMode="auto">
          <a:xfrm>
            <a:off x="224654" y="791265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 panose="00000A00000000000000" pitchFamily="2" charset="0"/>
              </a:rPr>
              <a:t>Why are forests important?</a:t>
            </a:r>
          </a:p>
        </p:txBody>
      </p:sp>
      <p:pic>
        <p:nvPicPr>
          <p:cNvPr id="10" name="Picture 9" descr="A high angle view of a forest&#10;&#10;Description automatically generated">
            <a:extLst>
              <a:ext uri="{FF2B5EF4-FFF2-40B4-BE49-F238E27FC236}">
                <a16:creationId xmlns:a16="http://schemas.microsoft.com/office/drawing/2014/main" id="{FEDE3200-12D9-92DE-3430-97875EA2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27" y="540872"/>
            <a:ext cx="3641553" cy="243295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C832901-1C45-E36F-2B6B-D94E16798247}"/>
              </a:ext>
            </a:extLst>
          </p:cNvPr>
          <p:cNvSpPr txBox="1"/>
          <p:nvPr/>
        </p:nvSpPr>
        <p:spPr>
          <a:xfrm>
            <a:off x="7510361" y="2974773"/>
            <a:ext cx="4848449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US" sz="1200" b="0" i="0">
                <a:effectLst/>
                <a:latin typeface="Exo 2"/>
              </a:rPr>
              <a:t>The mountains in Colinas, Santa Bárbara, Honduras</a:t>
            </a:r>
            <a:r>
              <a:rPr lang="en-US" sz="1200">
                <a:latin typeface="Exo 2"/>
              </a:rPr>
              <a:t> </a:t>
            </a:r>
            <a:endParaRPr lang="en-GB" sz="1200"/>
          </a:p>
        </p:txBody>
      </p:sp>
      <p:pic>
        <p:nvPicPr>
          <p:cNvPr id="2" name="Picture 1" descr="A person standing in the woods&#10;&#10;Description automatically generated">
            <a:extLst>
              <a:ext uri="{FF2B5EF4-FFF2-40B4-BE49-F238E27FC236}">
                <a16:creationId xmlns:a16="http://schemas.microsoft.com/office/drawing/2014/main" id="{ABDBDF88-D424-0211-5821-9F07C6C6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24" y="3252637"/>
            <a:ext cx="3644901" cy="248149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7510360" y="5732487"/>
            <a:ext cx="363892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US" sz="1200">
                <a:latin typeface="Exo 2"/>
              </a:rPr>
              <a:t>Coconut Sugar Farmer, </a:t>
            </a:r>
            <a:r>
              <a:rPr lang="en-US" sz="1200" err="1">
                <a:latin typeface="Exo 2"/>
              </a:rPr>
              <a:t>Ponisih</a:t>
            </a:r>
            <a:r>
              <a:rPr lang="en-US" sz="1200">
                <a:latin typeface="Exo 2"/>
              </a:rPr>
              <a:t> in a forest near her house </a:t>
            </a:r>
            <a:r>
              <a:rPr lang="en-US" sz="1200" b="0" i="0">
                <a:effectLst/>
                <a:latin typeface="Exo 2"/>
              </a:rPr>
              <a:t>in </a:t>
            </a:r>
            <a:r>
              <a:rPr lang="en-US" sz="1200" err="1">
                <a:latin typeface="Exo 2"/>
              </a:rPr>
              <a:t>Hargorojo</a:t>
            </a:r>
            <a:r>
              <a:rPr lang="en-US" sz="1200">
                <a:latin typeface="Exo 2"/>
              </a:rPr>
              <a:t> village, </a:t>
            </a:r>
            <a:r>
              <a:rPr lang="en-US" sz="1200" err="1">
                <a:latin typeface="Exo 2"/>
              </a:rPr>
              <a:t>Purworejo</a:t>
            </a:r>
            <a:r>
              <a:rPr lang="en-US" sz="1200">
                <a:latin typeface="Exo 2"/>
              </a:rPr>
              <a:t> Regency</a:t>
            </a:r>
            <a:r>
              <a:rPr lang="en-US" sz="1200" b="0" i="0">
                <a:effectLst/>
                <a:latin typeface="Exo 2"/>
              </a:rPr>
              <a:t>, </a:t>
            </a:r>
            <a:r>
              <a:rPr lang="en-US" sz="1200">
                <a:latin typeface="Exo 2"/>
              </a:rPr>
              <a:t>Central Java</a:t>
            </a:r>
            <a:r>
              <a:rPr lang="en-US" sz="1200" b="0" i="0">
                <a:effectLst/>
                <a:latin typeface="Exo 2"/>
              </a:rPr>
              <a:t>, </a:t>
            </a:r>
            <a:r>
              <a:rPr lang="en-US" sz="1200">
                <a:latin typeface="Exo 2"/>
              </a:rPr>
              <a:t>Indonesia. 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013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547D4-298B-4ABD-8268-22A220F32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D14905-5B84-8CB4-ACDB-CF2320A3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15" y="2283965"/>
            <a:ext cx="5613598" cy="3310890"/>
          </a:xfrm>
        </p:spPr>
        <p:txBody>
          <a:bodyPr/>
          <a:lstStyle/>
          <a:p>
            <a:pPr marL="342900" indent="-342900"/>
            <a:r>
              <a:rPr lang="en-US" sz="2400">
                <a:latin typeface="Exo 2"/>
              </a:rPr>
              <a:t>Climate change</a:t>
            </a:r>
            <a:endParaRPr lang="en-US"/>
          </a:p>
          <a:p>
            <a:pPr marL="342900" indent="-342900"/>
            <a:r>
              <a:rPr lang="en-US" sz="2400">
                <a:latin typeface="Exo 2"/>
              </a:rPr>
              <a:t>Expansion of agricultural land</a:t>
            </a:r>
          </a:p>
          <a:p>
            <a:pPr marL="342900" indent="-342900"/>
            <a:r>
              <a:rPr lang="en-US" sz="2400">
                <a:latin typeface="Exo 2"/>
              </a:rPr>
              <a:t>Illegal logging </a:t>
            </a:r>
          </a:p>
          <a:p>
            <a:pPr marL="342900" indent="-342900"/>
            <a:r>
              <a:rPr lang="en-US" sz="2400">
                <a:latin typeface="Exo 2"/>
              </a:rPr>
              <a:t>Infrastructure developments</a:t>
            </a:r>
          </a:p>
          <a:p>
            <a:pPr marL="342900" indent="-342900"/>
            <a:r>
              <a:rPr lang="en-US" sz="2400">
                <a:latin typeface="Exo 2"/>
              </a:rPr>
              <a:t>Mining</a:t>
            </a:r>
          </a:p>
          <a:p>
            <a:pPr marL="342900" indent="-342900"/>
            <a:r>
              <a:rPr lang="en-US" sz="2400">
                <a:latin typeface="Exo 2"/>
              </a:rPr>
              <a:t>Fire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D13B419-D882-844F-5204-745867B6AC7D}"/>
              </a:ext>
            </a:extLst>
          </p:cNvPr>
          <p:cNvSpPr txBox="1"/>
          <p:nvPr/>
        </p:nvSpPr>
        <p:spPr>
          <a:xfrm>
            <a:off x="6905599" y="5430106"/>
            <a:ext cx="509035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r>
              <a:rPr lang="en-GB" sz="1400">
                <a:latin typeface="Exo 2"/>
              </a:rPr>
              <a:t>Hector Hermilo Perdomo, COCASJOL, Colinas</a:t>
            </a:r>
            <a:r>
              <a:rPr lang="en-GB" sz="1400" b="0" i="0">
                <a:effectLst/>
                <a:latin typeface="Exo 2"/>
              </a:rPr>
              <a:t>, </a:t>
            </a:r>
            <a:r>
              <a:rPr lang="en-GB" sz="1400">
                <a:latin typeface="Exo 2"/>
              </a:rPr>
              <a:t>Santa Bárbara</a:t>
            </a:r>
            <a:r>
              <a:rPr lang="en-GB" sz="1400" b="0" i="0">
                <a:effectLst/>
                <a:latin typeface="Exo 2"/>
              </a:rPr>
              <a:t>, </a:t>
            </a:r>
            <a:r>
              <a:rPr lang="en-GB" sz="1400">
                <a:latin typeface="Exo 2"/>
              </a:rPr>
              <a:t>Honduras</a:t>
            </a: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659E8-BA14-411E-22C7-38DA533C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20" y="1978653"/>
            <a:ext cx="4866991" cy="33212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DA56224-D1CA-4F0D-AD0A-0EE032705B98}"/>
              </a:ext>
            </a:extLst>
          </p:cNvPr>
          <p:cNvSpPr>
            <a:spLocks noGrp="1"/>
          </p:cNvSpPr>
          <p:nvPr/>
        </p:nvSpPr>
        <p:spPr bwMode="auto">
          <a:xfrm>
            <a:off x="558989" y="797751"/>
            <a:ext cx="10306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legreya Sans" panose="00000500000000000000" pitchFamily="2" charset="0"/>
              </a:defRPr>
            </a:lvl9pPr>
          </a:lstStyle>
          <a:p>
            <a:r>
              <a:rPr lang="en-US">
                <a:latin typeface="Alegreya Sans Black" panose="00000A00000000000000" pitchFamily="2" charset="0"/>
              </a:rPr>
              <a:t>What are the biggest threats to forests?</a:t>
            </a:r>
          </a:p>
        </p:txBody>
      </p:sp>
    </p:spTree>
    <p:extLst>
      <p:ext uri="{BB962C8B-B14F-4D97-AF65-F5344CB8AC3E}">
        <p14:creationId xmlns:p14="http://schemas.microsoft.com/office/powerpoint/2010/main" val="11397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uture is Fair colour palett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F681E413726C4A945780D9021AA934" ma:contentTypeVersion="18" ma:contentTypeDescription="Create a new document." ma:contentTypeScope="" ma:versionID="6ea31825123b8b234f0d7cb6d94280ba">
  <xsd:schema xmlns:xsd="http://www.w3.org/2001/XMLSchema" xmlns:xs="http://www.w3.org/2001/XMLSchema" xmlns:p="http://schemas.microsoft.com/office/2006/metadata/properties" xmlns:ns2="79816dc2-6a55-4f87-a53d-c9ff036f58e3" xmlns:ns3="0c6b6653-4e07-4b37-96e1-f59bcad85032" targetNamespace="http://schemas.microsoft.com/office/2006/metadata/properties" ma:root="true" ma:fieldsID="3b4fde7c303180f768c9e19ef133e339" ns2:_="" ns3:_="">
    <xsd:import namespace="79816dc2-6a55-4f87-a53d-c9ff036f58e3"/>
    <xsd:import namespace="0c6b6653-4e07-4b37-96e1-f59bcad85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16dc2-6a55-4f87-a53d-c9ff036f5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ac5b8f-eef4-4bcc-9755-3d47f8a28b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b6653-4e07-4b37-96e1-f59bcad85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6383ab-c474-4405-ac6e-4b6899357313}" ma:internalName="TaxCatchAll" ma:showField="CatchAllData" ma:web="0c6b6653-4e07-4b37-96e1-f59bcad85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816dc2-6a55-4f87-a53d-c9ff036f58e3">
      <Terms xmlns="http://schemas.microsoft.com/office/infopath/2007/PartnerControls"/>
    </lcf76f155ced4ddcb4097134ff3c332f>
    <TaxCatchAll xmlns="0c6b6653-4e07-4b37-96e1-f59bcad85032" xsi:nil="true"/>
  </documentManagement>
</p:properties>
</file>

<file path=customXml/itemProps1.xml><?xml version="1.0" encoding="utf-8"?>
<ds:datastoreItem xmlns:ds="http://schemas.openxmlformats.org/officeDocument/2006/customXml" ds:itemID="{C36C22EC-5CAF-42A6-A712-06F6E24F6E29}">
  <ds:schemaRefs>
    <ds:schemaRef ds:uri="0c6b6653-4e07-4b37-96e1-f59bcad85032"/>
    <ds:schemaRef ds:uri="79816dc2-6a55-4f87-a53d-c9ff036f58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8775DFF-100B-471E-9999-71CCAFA74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88EB83-A23F-4ECE-8735-F53CB2F35243}">
  <ds:schemaRefs>
    <ds:schemaRef ds:uri="0c6b6653-4e07-4b37-96e1-f59bcad85032"/>
    <ds:schemaRef ds:uri="79816dc2-6a55-4f87-a53d-c9ff036f58e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Protecting Forests with Fairtrade Farmers</vt:lpstr>
      <vt:lpstr>Tonight you'll hear</vt:lpstr>
      <vt:lpstr>Fairtrade &amp;  Climate Justice </vt:lpstr>
      <vt:lpstr>PowerPoint Presentation</vt:lpstr>
      <vt:lpstr>Protecting Forests- Fairtrade policy asks</vt:lpstr>
      <vt:lpstr>Protecting Forests- Fairtrade policy asks</vt:lpstr>
      <vt:lpstr>Deforestation &amp; Protecting Forests with Farmers</vt:lpstr>
      <vt:lpstr>PowerPoint Presentation</vt:lpstr>
      <vt:lpstr>PowerPoint Presentation</vt:lpstr>
      <vt:lpstr>What is deforestation?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Climate 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Fairtrade Climate Justice dates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chiky sierra</dc:creator>
  <cp:revision>65</cp:revision>
  <dcterms:created xsi:type="dcterms:W3CDTF">2021-05-11T08:32:31Z</dcterms:created>
  <dcterms:modified xsi:type="dcterms:W3CDTF">2024-04-17T15:37:35Z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d9b718e-09df-40af-9ac0-7b1114f10022_Enabled">
    <vt:lpwstr>true</vt:lpwstr>
  </property>
  <property fmtid="{D5CDD505-2E9C-101B-9397-08002B2CF9AE}" pid="3" name="MSIP_Label_ed9b718e-09df-40af-9ac0-7b1114f10022_SetDate">
    <vt:lpwstr>2022-11-03T11:03:54Z</vt:lpwstr>
  </property>
  <property fmtid="{D5CDD505-2E9C-101B-9397-08002B2CF9AE}" pid="4" name="MSIP_Label_ed9b718e-09df-40af-9ac0-7b1114f10022_Method">
    <vt:lpwstr>Standard</vt:lpwstr>
  </property>
  <property fmtid="{D5CDD505-2E9C-101B-9397-08002B2CF9AE}" pid="5" name="MSIP_Label_ed9b718e-09df-40af-9ac0-7b1114f10022_Name">
    <vt:lpwstr>defa4170-0d19-0005-0004-bc88714345d2</vt:lpwstr>
  </property>
  <property fmtid="{D5CDD505-2E9C-101B-9397-08002B2CF9AE}" pid="6" name="MSIP_Label_ed9b718e-09df-40af-9ac0-7b1114f10022_SiteId">
    <vt:lpwstr>2cdd2414-d03b-4d28-bcab-551ebb489a59</vt:lpwstr>
  </property>
  <property fmtid="{D5CDD505-2E9C-101B-9397-08002B2CF9AE}" pid="7" name="MSIP_Label_ed9b718e-09df-40af-9ac0-7b1114f10022_ActionId">
    <vt:lpwstr>18537c44-3fb8-45bb-8fe6-cb3c920e0561</vt:lpwstr>
  </property>
  <property fmtid="{D5CDD505-2E9C-101B-9397-08002B2CF9AE}" pid="8" name="MSIP_Label_ed9b718e-09df-40af-9ac0-7b1114f10022_ContentBits">
    <vt:lpwstr>0</vt:lpwstr>
  </property>
  <property fmtid="{D5CDD505-2E9C-101B-9397-08002B2CF9AE}" pid="9" name="ContentTypeId">
    <vt:lpwstr>0x010100FBF681E413726C4A945780D9021AA934</vt:lpwstr>
  </property>
  <property fmtid="{D5CDD505-2E9C-101B-9397-08002B2CF9AE}" pid="10" name="MediaServiceImageTags">
    <vt:lpwstr/>
  </property>
</Properties>
</file>