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handoutMasterIdLst>
    <p:handoutMasterId r:id="rId22"/>
  </p:handoutMasterIdLst>
  <p:sldIdLst>
    <p:sldId id="328" r:id="rId5"/>
    <p:sldId id="385" r:id="rId6"/>
    <p:sldId id="384" r:id="rId7"/>
    <p:sldId id="317" r:id="rId8"/>
    <p:sldId id="386" r:id="rId9"/>
    <p:sldId id="383" r:id="rId10"/>
    <p:sldId id="391" r:id="rId11"/>
    <p:sldId id="377" r:id="rId12"/>
    <p:sldId id="390" r:id="rId13"/>
    <p:sldId id="395" r:id="rId14"/>
    <p:sldId id="396" r:id="rId15"/>
    <p:sldId id="393" r:id="rId16"/>
    <p:sldId id="394" r:id="rId17"/>
    <p:sldId id="389" r:id="rId18"/>
    <p:sldId id="291" r:id="rId19"/>
    <p:sldId id="374" r:id="rId20"/>
  </p:sldIdLst>
  <p:sldSz cx="12192000" cy="6858000"/>
  <p:notesSz cx="6858000" cy="9144000"/>
  <p:embeddedFontLst>
    <p:embeddedFont>
      <p:font typeface="Alegreya Sans" panose="020B0604020202020204" charset="0"/>
      <p:regular r:id="rId23"/>
      <p:bold r:id="rId24"/>
      <p:italic r:id="rId25"/>
      <p:boldItalic r:id="rId26"/>
    </p:embeddedFont>
    <p:embeddedFont>
      <p:font typeface="Alegreya Sans Black" panose="020B0604020202020204" charset="0"/>
      <p:bold r:id="rId27"/>
      <p:boldItalic r:id="rId28"/>
    </p:embeddedFont>
    <p:embeddedFont>
      <p:font typeface="Exo 2" panose="020B0604020202020204" charset="0"/>
      <p:regular r:id="rId29"/>
      <p:bold r:id="rId30"/>
      <p:italic r:id="rId31"/>
      <p:boldItalic r:id="rId32"/>
    </p:embeddedFont>
  </p:embeddedFontLst>
  <p:defaultTex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FF8F6E-A0FD-9148-AAF7-952351890831}" name="Jenny Tither" initials="JT" userId="S::jenny.tither@fairtrade.org.uk::b84575f9-ac49-48e0-b2ca-160fb2c40131" providerId="AD"/>
  <p188:author id="{8BED19E0-4518-A7E1-55A1-D2CC2D58AE04}" name="Nick Cowles" initials="NC" userId="S::Nicholas.Cowles@fairtrade.org.uk::bbfff643-1196-4f37-917a-c99dcf381a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stera" initials="et" lastIdx="8" clrIdx="0">
    <p:extLst>
      <p:ext uri="{19B8F6BF-5375-455C-9EA6-DF929625EA0E}">
        <p15:presenceInfo xmlns:p15="http://schemas.microsoft.com/office/powerpoint/2012/main" userId="este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FAD4"/>
    <a:srgbClr val="FFFFFF"/>
    <a:srgbClr val="AFC3FF"/>
    <a:srgbClr val="9CA399"/>
    <a:srgbClr val="DADADA"/>
    <a:srgbClr val="D3FF47"/>
    <a:srgbClr val="FFB5C6"/>
    <a:srgbClr val="FF4571"/>
    <a:srgbClr val="FF8FAA"/>
    <a:srgbClr val="D4F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microsoft.com/office/2018/10/relationships/authors" Target="authors.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Hazlehurst" userId="923e1b39-6092-4e40-abe9-6c1faef4983a" providerId="ADAL" clId="{36DFFA51-576C-47F4-8891-B6D0478220C5}"/>
    <pc:docChg chg="undo custSel modSld">
      <pc:chgData name="Sarah Hazlehurst" userId="923e1b39-6092-4e40-abe9-6c1faef4983a" providerId="ADAL" clId="{36DFFA51-576C-47F4-8891-B6D0478220C5}" dt="2024-02-28T07:45:28.682" v="7" actId="20577"/>
      <pc:docMkLst>
        <pc:docMk/>
      </pc:docMkLst>
      <pc:sldChg chg="modSp mod">
        <pc:chgData name="Sarah Hazlehurst" userId="923e1b39-6092-4e40-abe9-6c1faef4983a" providerId="ADAL" clId="{36DFFA51-576C-47F4-8891-B6D0478220C5}" dt="2024-02-28T07:45:28.682" v="7" actId="20577"/>
        <pc:sldMkLst>
          <pc:docMk/>
          <pc:sldMk cId="0" sldId="271"/>
        </pc:sldMkLst>
      </pc:sldChg>
      <pc:sldChg chg="addSp delSp modSp mod">
        <pc:chgData name="Sarah Hazlehurst" userId="923e1b39-6092-4e40-abe9-6c1faef4983a" providerId="ADAL" clId="{36DFFA51-576C-47F4-8891-B6D0478220C5}" dt="2024-02-22T08:35:32.982" v="4" actId="478"/>
        <pc:sldMkLst>
          <pc:docMk/>
          <pc:sldMk cId="4108402816" sldId="331"/>
        </pc:sldMkLst>
      </pc:sldChg>
    </pc:docChg>
  </pc:docChgLst>
  <pc:docChgLst>
    <pc:chgData name="Elena Fernandez-Lee" userId="S::elena.fernandez-lee@fairtrade.org.uk::520bed11-6d88-4446-900d-a99850b931f1" providerId="AD" clId="Web-{03D24D34-014E-9EBC-50E7-3812CA25A425}"/>
    <pc:docChg chg="modSld">
      <pc:chgData name="Elena Fernandez-Lee" userId="S::elena.fernandez-lee@fairtrade.org.uk::520bed11-6d88-4446-900d-a99850b931f1" providerId="AD" clId="Web-{03D24D34-014E-9EBC-50E7-3812CA25A425}" dt="2024-11-20T09:40:05.425" v="29" actId="1076"/>
      <pc:docMkLst>
        <pc:docMk/>
      </pc:docMkLst>
      <pc:sldChg chg="modSp">
        <pc:chgData name="Elena Fernandez-Lee" userId="S::elena.fernandez-lee@fairtrade.org.uk::520bed11-6d88-4446-900d-a99850b931f1" providerId="AD" clId="Web-{03D24D34-014E-9EBC-50E7-3812CA25A425}" dt="2024-11-20T09:37:57.109" v="17" actId="20577"/>
        <pc:sldMkLst>
          <pc:docMk/>
          <pc:sldMk cId="3079221726" sldId="383"/>
        </pc:sldMkLst>
        <pc:spChg chg="mod">
          <ac:chgData name="Elena Fernandez-Lee" userId="S::elena.fernandez-lee@fairtrade.org.uk::520bed11-6d88-4446-900d-a99850b931f1" providerId="AD" clId="Web-{03D24D34-014E-9EBC-50E7-3812CA25A425}" dt="2024-11-19T18:37:43.260" v="2" actId="1076"/>
          <ac:spMkLst>
            <pc:docMk/>
            <pc:sldMk cId="3079221726" sldId="383"/>
            <ac:spMk id="2" creationId="{A7472DD8-1F51-474B-AB7E-B47CAD01350A}"/>
          </ac:spMkLst>
        </pc:spChg>
        <pc:spChg chg="mod">
          <ac:chgData name="Elena Fernandez-Lee" userId="S::elena.fernandez-lee@fairtrade.org.uk::520bed11-6d88-4446-900d-a99850b931f1" providerId="AD" clId="Web-{03D24D34-014E-9EBC-50E7-3812CA25A425}" dt="2024-11-20T09:37:57.109" v="17" actId="20577"/>
          <ac:spMkLst>
            <pc:docMk/>
            <pc:sldMk cId="3079221726" sldId="383"/>
            <ac:spMk id="6" creationId="{84D14905-5B84-8CB4-ACDB-CF2320A3051C}"/>
          </ac:spMkLst>
        </pc:spChg>
      </pc:sldChg>
      <pc:sldChg chg="modSp">
        <pc:chgData name="Elena Fernandez-Lee" userId="S::elena.fernandez-lee@fairtrade.org.uk::520bed11-6d88-4446-900d-a99850b931f1" providerId="AD" clId="Web-{03D24D34-014E-9EBC-50E7-3812CA25A425}" dt="2024-11-20T09:40:05.425" v="29" actId="1076"/>
        <pc:sldMkLst>
          <pc:docMk/>
          <pc:sldMk cId="1089598063" sldId="386"/>
        </pc:sldMkLst>
        <pc:spChg chg="mod">
          <ac:chgData name="Elena Fernandez-Lee" userId="S::elena.fernandez-lee@fairtrade.org.uk::520bed11-6d88-4446-900d-a99850b931f1" providerId="AD" clId="Web-{03D24D34-014E-9EBC-50E7-3812CA25A425}" dt="2024-11-20T09:39:36.393" v="20" actId="1076"/>
          <ac:spMkLst>
            <pc:docMk/>
            <pc:sldMk cId="1089598063" sldId="386"/>
            <ac:spMk id="2" creationId="{A7472DD8-1F51-474B-AB7E-B47CAD01350A}"/>
          </ac:spMkLst>
        </pc:spChg>
        <pc:spChg chg="mod">
          <ac:chgData name="Elena Fernandez-Lee" userId="S::elena.fernandez-lee@fairtrade.org.uk::520bed11-6d88-4446-900d-a99850b931f1" providerId="AD" clId="Web-{03D24D34-014E-9EBC-50E7-3812CA25A425}" dt="2024-11-20T09:40:05.425" v="29" actId="1076"/>
          <ac:spMkLst>
            <pc:docMk/>
            <pc:sldMk cId="1089598063" sldId="386"/>
            <ac:spMk id="6" creationId="{84D14905-5B84-8CB4-ACDB-CF2320A3051C}"/>
          </ac:spMkLst>
        </pc:spChg>
      </pc:sldChg>
    </pc:docChg>
  </pc:docChgLst>
  <pc:docChgLst>
    <pc:chgData name="Sarah Hazlehurst" userId="S::sarah.hazlehurst@fairtrade.org.uk::923e1b39-6092-4e40-abe9-6c1faef4983a" providerId="AD" clId="Web-{1F992E7F-B2D2-C931-8AF8-A0052E65C56B}"/>
    <pc:docChg chg="addSld modSld sldOrd">
      <pc:chgData name="Sarah Hazlehurst" userId="S::sarah.hazlehurst@fairtrade.org.uk::923e1b39-6092-4e40-abe9-6c1faef4983a" providerId="AD" clId="Web-{1F992E7F-B2D2-C931-8AF8-A0052E65C56B}" dt="2024-11-21T16:25:41.467" v="193"/>
      <pc:docMkLst>
        <pc:docMk/>
      </pc:docMkLst>
      <pc:sldChg chg="modSp">
        <pc:chgData name="Sarah Hazlehurst" userId="S::sarah.hazlehurst@fairtrade.org.uk::923e1b39-6092-4e40-abe9-6c1faef4983a" providerId="AD" clId="Web-{1F992E7F-B2D2-C931-8AF8-A0052E65C56B}" dt="2024-11-21T15:32:17.204" v="192" actId="20577"/>
        <pc:sldMkLst>
          <pc:docMk/>
          <pc:sldMk cId="2664481390" sldId="267"/>
        </pc:sldMkLst>
      </pc:sldChg>
      <pc:sldChg chg="ord">
        <pc:chgData name="Sarah Hazlehurst" userId="S::sarah.hazlehurst@fairtrade.org.uk::923e1b39-6092-4e40-abe9-6c1faef4983a" providerId="AD" clId="Web-{1F992E7F-B2D2-C931-8AF8-A0052E65C56B}" dt="2024-11-21T16:25:41.467" v="193"/>
        <pc:sldMkLst>
          <pc:docMk/>
          <pc:sldMk cId="0" sldId="317"/>
        </pc:sldMkLst>
      </pc:sldChg>
      <pc:sldChg chg="ord">
        <pc:chgData name="Sarah Hazlehurst" userId="S::sarah.hazlehurst@fairtrade.org.uk::923e1b39-6092-4e40-abe9-6c1faef4983a" providerId="AD" clId="Web-{1F992E7F-B2D2-C931-8AF8-A0052E65C56B}" dt="2024-11-21T14:54:02.244" v="0"/>
        <pc:sldMkLst>
          <pc:docMk/>
          <pc:sldMk cId="3079221726" sldId="383"/>
        </pc:sldMkLst>
      </pc:sldChg>
      <pc:sldChg chg="modSp">
        <pc:chgData name="Sarah Hazlehurst" userId="S::sarah.hazlehurst@fairtrade.org.uk::923e1b39-6092-4e40-abe9-6c1faef4983a" providerId="AD" clId="Web-{1F992E7F-B2D2-C931-8AF8-A0052E65C56B}" dt="2024-11-21T15:30:48.654" v="178" actId="20577"/>
        <pc:sldMkLst>
          <pc:docMk/>
          <pc:sldMk cId="283530922" sldId="387"/>
        </pc:sldMkLst>
      </pc:sldChg>
      <pc:sldChg chg="modSp">
        <pc:chgData name="Sarah Hazlehurst" userId="S::sarah.hazlehurst@fairtrade.org.uk::923e1b39-6092-4e40-abe9-6c1faef4983a" providerId="AD" clId="Web-{1F992E7F-B2D2-C931-8AF8-A0052E65C56B}" dt="2024-11-21T15:21:09.574" v="120" actId="1076"/>
        <pc:sldMkLst>
          <pc:docMk/>
          <pc:sldMk cId="1775886018" sldId="388"/>
        </pc:sldMkLst>
      </pc:sldChg>
      <pc:sldChg chg="modSp">
        <pc:chgData name="Sarah Hazlehurst" userId="S::sarah.hazlehurst@fairtrade.org.uk::923e1b39-6092-4e40-abe9-6c1faef4983a" providerId="AD" clId="Web-{1F992E7F-B2D2-C931-8AF8-A0052E65C56B}" dt="2024-11-21T15:19:29.634" v="81" actId="1076"/>
        <pc:sldMkLst>
          <pc:docMk/>
          <pc:sldMk cId="3035713629" sldId="389"/>
        </pc:sldMkLst>
        <pc:spChg chg="mod">
          <ac:chgData name="Sarah Hazlehurst" userId="S::sarah.hazlehurst@fairtrade.org.uk::923e1b39-6092-4e40-abe9-6c1faef4983a" providerId="AD" clId="Web-{1F992E7F-B2D2-C931-8AF8-A0052E65C56B}" dt="2024-11-21T15:19:07.883" v="80" actId="20577"/>
          <ac:spMkLst>
            <pc:docMk/>
            <pc:sldMk cId="3035713629" sldId="389"/>
            <ac:spMk id="2" creationId="{A7472DD8-1F51-474B-AB7E-B47CAD01350A}"/>
          </ac:spMkLst>
        </pc:spChg>
      </pc:sldChg>
      <pc:sldChg chg="modSp add replId">
        <pc:chgData name="Sarah Hazlehurst" userId="S::sarah.hazlehurst@fairtrade.org.uk::923e1b39-6092-4e40-abe9-6c1faef4983a" providerId="AD" clId="Web-{1F992E7F-B2D2-C931-8AF8-A0052E65C56B}" dt="2024-11-21T15:30:38.654" v="176" actId="20577"/>
        <pc:sldMkLst>
          <pc:docMk/>
          <pc:sldMk cId="2474011816" sldId="391"/>
        </pc:sldMkLst>
        <pc:spChg chg="mod">
          <ac:chgData name="Sarah Hazlehurst" userId="S::sarah.hazlehurst@fairtrade.org.uk::923e1b39-6092-4e40-abe9-6c1faef4983a" providerId="AD" clId="Web-{1F992E7F-B2D2-C931-8AF8-A0052E65C56B}" dt="2024-11-21T15:30:38.654" v="176" actId="20577"/>
          <ac:spMkLst>
            <pc:docMk/>
            <pc:sldMk cId="2474011816" sldId="391"/>
            <ac:spMk id="6" creationId="{84D14905-5B84-8CB4-ACDB-CF2320A3051C}"/>
          </ac:spMkLst>
        </pc:spChg>
      </pc:sldChg>
      <pc:sldChg chg="modSp add replId">
        <pc:chgData name="Sarah Hazlehurst" userId="S::sarah.hazlehurst@fairtrade.org.uk::923e1b39-6092-4e40-abe9-6c1faef4983a" providerId="AD" clId="Web-{1F992E7F-B2D2-C931-8AF8-A0052E65C56B}" dt="2024-11-21T15:32:03.360" v="189"/>
        <pc:sldMkLst>
          <pc:docMk/>
          <pc:sldMk cId="547087192" sldId="392"/>
        </pc:sldMkLst>
      </pc:sldChg>
    </pc:docChg>
  </pc:docChgLst>
  <pc:docChgLst>
    <pc:chgData name="Elena Fernandez-Lee" userId="S::elena.fernandez-lee@fairtrade.org.uk::520bed11-6d88-4446-900d-a99850b931f1" providerId="AD" clId="Web-{FA4A3CD8-472F-7AA6-B6E8-7264D942B10D}"/>
    <pc:docChg chg="addSld modSld sldOrd">
      <pc:chgData name="Elena Fernandez-Lee" userId="S::elena.fernandez-lee@fairtrade.org.uk::520bed11-6d88-4446-900d-a99850b931f1" providerId="AD" clId="Web-{FA4A3CD8-472F-7AA6-B6E8-7264D942B10D}" dt="2024-11-21T14:19:03.592" v="232" actId="20577"/>
      <pc:docMkLst>
        <pc:docMk/>
      </pc:docMkLst>
      <pc:sldChg chg="modSp ord">
        <pc:chgData name="Elena Fernandez-Lee" userId="S::elena.fernandez-lee@fairtrade.org.uk::520bed11-6d88-4446-900d-a99850b931f1" providerId="AD" clId="Web-{FA4A3CD8-472F-7AA6-B6E8-7264D942B10D}" dt="2024-11-21T14:19:03.592" v="232" actId="20577"/>
        <pc:sldMkLst>
          <pc:docMk/>
          <pc:sldMk cId="2664481390" sldId="267"/>
        </pc:sldMkLst>
      </pc:sldChg>
      <pc:sldChg chg="ord">
        <pc:chgData name="Elena Fernandez-Lee" userId="S::elena.fernandez-lee@fairtrade.org.uk::520bed11-6d88-4446-900d-a99850b931f1" providerId="AD" clId="Web-{FA4A3CD8-472F-7AA6-B6E8-7264D942B10D}" dt="2024-11-21T13:53:44.178" v="167"/>
        <pc:sldMkLst>
          <pc:docMk/>
          <pc:sldMk cId="3079221726" sldId="383"/>
        </pc:sldMkLst>
      </pc:sldChg>
      <pc:sldChg chg="addSp delSp modSp">
        <pc:chgData name="Elena Fernandez-Lee" userId="S::elena.fernandez-lee@fairtrade.org.uk::520bed11-6d88-4446-900d-a99850b931f1" providerId="AD" clId="Web-{FA4A3CD8-472F-7AA6-B6E8-7264D942B10D}" dt="2024-11-21T13:52:19.613" v="164" actId="20577"/>
        <pc:sldMkLst>
          <pc:docMk/>
          <pc:sldMk cId="2664695621" sldId="384"/>
        </pc:sldMkLst>
        <pc:spChg chg="add del mod">
          <ac:chgData name="Elena Fernandez-Lee" userId="S::elena.fernandez-lee@fairtrade.org.uk::520bed11-6d88-4446-900d-a99850b931f1" providerId="AD" clId="Web-{FA4A3CD8-472F-7AA6-B6E8-7264D942B10D}" dt="2024-11-21T13:46:45.511" v="9" actId="1076"/>
          <ac:spMkLst>
            <pc:docMk/>
            <pc:sldMk cId="2664695621" sldId="384"/>
            <ac:spMk id="2" creationId="{A7472DD8-1F51-474B-AB7E-B47CAD01350A}"/>
          </ac:spMkLst>
        </pc:spChg>
        <pc:spChg chg="add mod">
          <ac:chgData name="Elena Fernandez-Lee" userId="S::elena.fernandez-lee@fairtrade.org.uk::520bed11-6d88-4446-900d-a99850b931f1" providerId="AD" clId="Web-{FA4A3CD8-472F-7AA6-B6E8-7264D942B10D}" dt="2024-11-21T13:52:19.613" v="164" actId="20577"/>
          <ac:spMkLst>
            <pc:docMk/>
            <pc:sldMk cId="2664695621" sldId="384"/>
            <ac:spMk id="13" creationId="{F3957BB8-8F23-4952-CA9A-3DE297AFB037}"/>
          </ac:spMkLst>
        </pc:spChg>
      </pc:sldChg>
      <pc:sldChg chg="addSp delSp modSp new mod setBg">
        <pc:chgData name="Elena Fernandez-Lee" userId="S::elena.fernandez-lee@fairtrade.org.uk::520bed11-6d88-4446-900d-a99850b931f1" providerId="AD" clId="Web-{FA4A3CD8-472F-7AA6-B6E8-7264D942B10D}" dt="2024-11-21T14:16:20.744" v="219"/>
        <pc:sldMkLst>
          <pc:docMk/>
          <pc:sldMk cId="1230048456" sldId="390"/>
        </pc:sldMkLst>
        <pc:picChg chg="add mod">
          <ac:chgData name="Elena Fernandez-Lee" userId="S::elena.fernandez-lee@fairtrade.org.uk::520bed11-6d88-4446-900d-a99850b931f1" providerId="AD" clId="Web-{FA4A3CD8-472F-7AA6-B6E8-7264D942B10D}" dt="2024-11-21T14:16:20.744" v="219"/>
          <ac:picMkLst>
            <pc:docMk/>
            <pc:sldMk cId="1230048456" sldId="390"/>
            <ac:picMk id="5" creationId="{3A366337-9FC7-2A05-E7BA-91A78734484C}"/>
          </ac:picMkLst>
        </pc:picChg>
        <pc:picChg chg="add mod">
          <ac:chgData name="Elena Fernandez-Lee" userId="S::elena.fernandez-lee@fairtrade.org.uk::520bed11-6d88-4446-900d-a99850b931f1" providerId="AD" clId="Web-{FA4A3CD8-472F-7AA6-B6E8-7264D942B10D}" dt="2024-11-21T14:16:20.744" v="219"/>
          <ac:picMkLst>
            <pc:docMk/>
            <pc:sldMk cId="1230048456" sldId="390"/>
            <ac:picMk id="6" creationId="{183BD27C-4389-A67A-A7CE-089F4F90201D}"/>
          </ac:picMkLst>
        </pc:picChg>
      </pc:sldChg>
    </pc:docChg>
  </pc:docChgLst>
  <pc:docChgLst>
    <pc:chgData name="Sarah Hazlehurst" userId="923e1b39-6092-4e40-abe9-6c1faef4983a" providerId="ADAL" clId="{2607866E-9FFB-42FC-952F-E209C18B2DB3}"/>
    <pc:docChg chg="delSld delSection">
      <pc:chgData name="Sarah Hazlehurst" userId="923e1b39-6092-4e40-abe9-6c1faef4983a" providerId="ADAL" clId="{2607866E-9FFB-42FC-952F-E209C18B2DB3}" dt="2024-01-26T10:16:50.582" v="5" actId="47"/>
      <pc:docMkLst>
        <pc:docMk/>
      </pc:docMkLst>
      <pc:sldChg chg="del">
        <pc:chgData name="Sarah Hazlehurst" userId="923e1b39-6092-4e40-abe9-6c1faef4983a" providerId="ADAL" clId="{2607866E-9FFB-42FC-952F-E209C18B2DB3}" dt="2024-01-26T10:16:46.449" v="3" actId="47"/>
        <pc:sldMkLst>
          <pc:docMk/>
          <pc:sldMk cId="0" sldId="273"/>
        </pc:sldMkLst>
      </pc:sldChg>
      <pc:sldChg chg="del">
        <pc:chgData name="Sarah Hazlehurst" userId="923e1b39-6092-4e40-abe9-6c1faef4983a" providerId="ADAL" clId="{2607866E-9FFB-42FC-952F-E209C18B2DB3}" dt="2024-01-26T10:16:47.737" v="4" actId="47"/>
        <pc:sldMkLst>
          <pc:docMk/>
          <pc:sldMk cId="0" sldId="274"/>
        </pc:sldMkLst>
      </pc:sldChg>
      <pc:sldChg chg="del">
        <pc:chgData name="Sarah Hazlehurst" userId="923e1b39-6092-4e40-abe9-6c1faef4983a" providerId="ADAL" clId="{2607866E-9FFB-42FC-952F-E209C18B2DB3}" dt="2024-01-26T10:16:50.582" v="5" actId="47"/>
        <pc:sldMkLst>
          <pc:docMk/>
          <pc:sldMk cId="2948751807" sldId="302"/>
        </pc:sldMkLst>
      </pc:sldChg>
      <pc:sldChg chg="del">
        <pc:chgData name="Sarah Hazlehurst" userId="923e1b39-6092-4e40-abe9-6c1faef4983a" providerId="ADAL" clId="{2607866E-9FFB-42FC-952F-E209C18B2DB3}" dt="2024-01-26T10:16:36.861" v="1" actId="47"/>
        <pc:sldMkLst>
          <pc:docMk/>
          <pc:sldMk cId="2901010921" sldId="381"/>
        </pc:sldMkLst>
      </pc:sldChg>
      <pc:sldChg chg="del">
        <pc:chgData name="Sarah Hazlehurst" userId="923e1b39-6092-4e40-abe9-6c1faef4983a" providerId="ADAL" clId="{2607866E-9FFB-42FC-952F-E209C18B2DB3}" dt="2024-01-26T10:16:37.305" v="2" actId="47"/>
        <pc:sldMkLst>
          <pc:docMk/>
          <pc:sldMk cId="3878822604" sldId="382"/>
        </pc:sldMkLst>
      </pc:sldChg>
    </pc:docChg>
  </pc:docChgLst>
  <pc:docChgLst>
    <pc:chgData name="Elena Fernandez-Lee" userId="520bed11-6d88-4446-900d-a99850b931f1" providerId="ADAL" clId="{26153032-36AF-42C4-84CC-E26455D461F5}"/>
    <pc:docChg chg="custSel addSld modSld">
      <pc:chgData name="Elena Fernandez-Lee" userId="520bed11-6d88-4446-900d-a99850b931f1" providerId="ADAL" clId="{26153032-36AF-42C4-84CC-E26455D461F5}" dt="2025-01-09T12:39:55.517" v="12" actId="22"/>
      <pc:docMkLst>
        <pc:docMk/>
      </pc:docMkLst>
      <pc:sldChg chg="addSp delSp modSp new mod">
        <pc:chgData name="Elena Fernandez-Lee" userId="520bed11-6d88-4446-900d-a99850b931f1" providerId="ADAL" clId="{26153032-36AF-42C4-84CC-E26455D461F5}" dt="2025-01-09T12:39:55.517" v="12" actId="22"/>
        <pc:sldMkLst>
          <pc:docMk/>
          <pc:sldMk cId="325179529" sldId="396"/>
        </pc:sldMkLst>
        <pc:picChg chg="add">
          <ac:chgData name="Elena Fernandez-Lee" userId="520bed11-6d88-4446-900d-a99850b931f1" providerId="ADAL" clId="{26153032-36AF-42C4-84CC-E26455D461F5}" dt="2025-01-09T12:39:55.517" v="12" actId="22"/>
          <ac:picMkLst>
            <pc:docMk/>
            <pc:sldMk cId="325179529" sldId="396"/>
            <ac:picMk id="12" creationId="{9643FBC0-4D9C-BE55-6F2C-8A10A05586E5}"/>
          </ac:picMkLst>
        </pc:picChg>
      </pc:sldChg>
    </pc:docChg>
  </pc:docChgLst>
  <pc:docChgLst>
    <pc:chgData name="Elena Fernandez-Lee" userId="520bed11-6d88-4446-900d-a99850b931f1" providerId="ADAL" clId="{78FD42E8-8768-4D07-9516-62A646E98607}"/>
    <pc:docChg chg="undo custSel delSld modSld sldOrd">
      <pc:chgData name="Elena Fernandez-Lee" userId="520bed11-6d88-4446-900d-a99850b931f1" providerId="ADAL" clId="{78FD42E8-8768-4D07-9516-62A646E98607}" dt="2024-12-12T13:26:12.128" v="219" actId="14100"/>
      <pc:docMkLst>
        <pc:docMk/>
      </pc:docMkLst>
      <pc:sldChg chg="modSp del mod">
        <pc:chgData name="Elena Fernandez-Lee" userId="520bed11-6d88-4446-900d-a99850b931f1" providerId="ADAL" clId="{78FD42E8-8768-4D07-9516-62A646E98607}" dt="2024-12-12T08:57:55.671" v="109" actId="47"/>
        <pc:sldMkLst>
          <pc:docMk/>
          <pc:sldMk cId="2664481390" sldId="267"/>
        </pc:sldMkLst>
      </pc:sldChg>
      <pc:sldChg chg="modSp del mod">
        <pc:chgData name="Elena Fernandez-Lee" userId="520bed11-6d88-4446-900d-a99850b931f1" providerId="ADAL" clId="{78FD42E8-8768-4D07-9516-62A646E98607}" dt="2024-12-12T10:10:00.933" v="173" actId="47"/>
        <pc:sldMkLst>
          <pc:docMk/>
          <pc:sldMk cId="0" sldId="270"/>
        </pc:sldMkLst>
      </pc:sldChg>
      <pc:sldChg chg="modSp mod">
        <pc:chgData name="Elena Fernandez-Lee" userId="520bed11-6d88-4446-900d-a99850b931f1" providerId="ADAL" clId="{78FD42E8-8768-4D07-9516-62A646E98607}" dt="2024-12-12T10:19:16.518" v="190" actId="6549"/>
        <pc:sldMkLst>
          <pc:docMk/>
          <pc:sldMk cId="2664695621" sldId="384"/>
        </pc:sldMkLst>
        <pc:spChg chg="mod">
          <ac:chgData name="Elena Fernandez-Lee" userId="520bed11-6d88-4446-900d-a99850b931f1" providerId="ADAL" clId="{78FD42E8-8768-4D07-9516-62A646E98607}" dt="2024-12-12T10:19:16.518" v="190" actId="6549"/>
          <ac:spMkLst>
            <pc:docMk/>
            <pc:sldMk cId="2664695621" sldId="384"/>
            <ac:spMk id="13" creationId="{F3957BB8-8F23-4952-CA9A-3DE297AFB037}"/>
          </ac:spMkLst>
        </pc:spChg>
      </pc:sldChg>
      <pc:sldChg chg="modSp del mod">
        <pc:chgData name="Elena Fernandez-Lee" userId="520bed11-6d88-4446-900d-a99850b931f1" providerId="ADAL" clId="{78FD42E8-8768-4D07-9516-62A646E98607}" dt="2024-12-12T08:58:54.550" v="119" actId="47"/>
        <pc:sldMkLst>
          <pc:docMk/>
          <pc:sldMk cId="283530922" sldId="387"/>
        </pc:sldMkLst>
      </pc:sldChg>
      <pc:sldChg chg="addSp delSp modSp del mod">
        <pc:chgData name="Elena Fernandez-Lee" userId="520bed11-6d88-4446-900d-a99850b931f1" providerId="ADAL" clId="{78FD42E8-8768-4D07-9516-62A646E98607}" dt="2024-12-12T08:18:38.744" v="101" actId="47"/>
        <pc:sldMkLst>
          <pc:docMk/>
          <pc:sldMk cId="1775886018" sldId="388"/>
        </pc:sldMkLst>
      </pc:sldChg>
      <pc:sldChg chg="addSp delSp modSp mod ord">
        <pc:chgData name="Elena Fernandez-Lee" userId="520bed11-6d88-4446-900d-a99850b931f1" providerId="ADAL" clId="{78FD42E8-8768-4D07-9516-62A646E98607}" dt="2024-12-12T13:26:12.128" v="219" actId="14100"/>
        <pc:sldMkLst>
          <pc:docMk/>
          <pc:sldMk cId="3035713629" sldId="389"/>
        </pc:sldMkLst>
        <pc:spChg chg="mod">
          <ac:chgData name="Elena Fernandez-Lee" userId="520bed11-6d88-4446-900d-a99850b931f1" providerId="ADAL" clId="{78FD42E8-8768-4D07-9516-62A646E98607}" dt="2024-12-12T13:26:12.128" v="219" actId="14100"/>
          <ac:spMkLst>
            <pc:docMk/>
            <pc:sldMk cId="3035713629" sldId="389"/>
            <ac:spMk id="2" creationId="{A7472DD8-1F51-474B-AB7E-B47CAD01350A}"/>
          </ac:spMkLst>
        </pc:spChg>
        <pc:picChg chg="add mod">
          <ac:chgData name="Elena Fernandez-Lee" userId="520bed11-6d88-4446-900d-a99850b931f1" providerId="ADAL" clId="{78FD42E8-8768-4D07-9516-62A646E98607}" dt="2024-12-12T09:00:50.735" v="135" actId="1076"/>
          <ac:picMkLst>
            <pc:docMk/>
            <pc:sldMk cId="3035713629" sldId="389"/>
            <ac:picMk id="3" creationId="{F76AAACF-9019-2BC0-DABF-34E5ECAF6384}"/>
          </ac:picMkLst>
        </pc:picChg>
      </pc:sldChg>
      <pc:sldChg chg="addSp modSp mod ord">
        <pc:chgData name="Elena Fernandez-Lee" userId="520bed11-6d88-4446-900d-a99850b931f1" providerId="ADAL" clId="{78FD42E8-8768-4D07-9516-62A646E98607}" dt="2024-12-12T13:25:18.115" v="214" actId="14100"/>
        <pc:sldMkLst>
          <pc:docMk/>
          <pc:sldMk cId="1230048456" sldId="390"/>
        </pc:sldMkLst>
        <pc:spChg chg="add mod">
          <ac:chgData name="Elena Fernandez-Lee" userId="520bed11-6d88-4446-900d-a99850b931f1" providerId="ADAL" clId="{78FD42E8-8768-4D07-9516-62A646E98607}" dt="2024-12-12T13:25:18.115" v="214" actId="14100"/>
          <ac:spMkLst>
            <pc:docMk/>
            <pc:sldMk cId="1230048456" sldId="390"/>
            <ac:spMk id="4" creationId="{442DBC63-6288-D5D8-1157-73590DF37456}"/>
          </ac:spMkLst>
        </pc:spChg>
        <pc:picChg chg="mod">
          <ac:chgData name="Elena Fernandez-Lee" userId="520bed11-6d88-4446-900d-a99850b931f1" providerId="ADAL" clId="{78FD42E8-8768-4D07-9516-62A646E98607}" dt="2024-12-12T13:25:15.678" v="213" actId="1076"/>
          <ac:picMkLst>
            <pc:docMk/>
            <pc:sldMk cId="1230048456" sldId="390"/>
            <ac:picMk id="5" creationId="{3A366337-9FC7-2A05-E7BA-91A78734484C}"/>
          </ac:picMkLst>
        </pc:picChg>
        <pc:picChg chg="mod">
          <ac:chgData name="Elena Fernandez-Lee" userId="520bed11-6d88-4446-900d-a99850b931f1" providerId="ADAL" clId="{78FD42E8-8768-4D07-9516-62A646E98607}" dt="2024-12-12T08:57:45.813" v="106" actId="1076"/>
          <ac:picMkLst>
            <pc:docMk/>
            <pc:sldMk cId="1230048456" sldId="390"/>
            <ac:picMk id="6" creationId="{183BD27C-4389-A67A-A7CE-089F4F90201D}"/>
          </ac:picMkLst>
        </pc:picChg>
      </pc:sldChg>
      <pc:sldChg chg="modSp mod">
        <pc:chgData name="Elena Fernandez-Lee" userId="520bed11-6d88-4446-900d-a99850b931f1" providerId="ADAL" clId="{78FD42E8-8768-4D07-9516-62A646E98607}" dt="2024-12-12T10:13:55.323" v="189" actId="20577"/>
        <pc:sldMkLst>
          <pc:docMk/>
          <pc:sldMk cId="2474011816" sldId="391"/>
        </pc:sldMkLst>
        <pc:spChg chg="mod">
          <ac:chgData name="Elena Fernandez-Lee" userId="520bed11-6d88-4446-900d-a99850b931f1" providerId="ADAL" clId="{78FD42E8-8768-4D07-9516-62A646E98607}" dt="2024-12-12T10:13:55.323" v="189" actId="20577"/>
          <ac:spMkLst>
            <pc:docMk/>
            <pc:sldMk cId="2474011816" sldId="391"/>
            <ac:spMk id="6" creationId="{84D14905-5B84-8CB4-ACDB-CF2320A3051C}"/>
          </ac:spMkLst>
        </pc:spChg>
      </pc:sldChg>
      <pc:sldChg chg="modSp del mod">
        <pc:chgData name="Elena Fernandez-Lee" userId="520bed11-6d88-4446-900d-a99850b931f1" providerId="ADAL" clId="{78FD42E8-8768-4D07-9516-62A646E98607}" dt="2024-12-12T08:58:21.807" v="113" actId="47"/>
        <pc:sldMkLst>
          <pc:docMk/>
          <pc:sldMk cId="547087192" sldId="392"/>
        </pc:sldMkLst>
      </pc:sldChg>
      <pc:sldChg chg="addSp modSp mod">
        <pc:chgData name="Elena Fernandez-Lee" userId="520bed11-6d88-4446-900d-a99850b931f1" providerId="ADAL" clId="{78FD42E8-8768-4D07-9516-62A646E98607}" dt="2024-12-12T08:59:14.589" v="123" actId="14100"/>
        <pc:sldMkLst>
          <pc:docMk/>
          <pc:sldMk cId="4145081614" sldId="393"/>
        </pc:sldMkLst>
        <pc:spChg chg="add mod">
          <ac:chgData name="Elena Fernandez-Lee" userId="520bed11-6d88-4446-900d-a99850b931f1" providerId="ADAL" clId="{78FD42E8-8768-4D07-9516-62A646E98607}" dt="2024-12-12T08:59:14.589" v="123" actId="14100"/>
          <ac:spMkLst>
            <pc:docMk/>
            <pc:sldMk cId="4145081614" sldId="393"/>
            <ac:spMk id="4" creationId="{1CDD29D5-E4B9-C3E6-4013-0C11A3BE6A39}"/>
          </ac:spMkLst>
        </pc:spChg>
        <pc:picChg chg="mod">
          <ac:chgData name="Elena Fernandez-Lee" userId="520bed11-6d88-4446-900d-a99850b931f1" providerId="ADAL" clId="{78FD42E8-8768-4D07-9516-62A646E98607}" dt="2024-12-12T08:58:52.648" v="118" actId="1076"/>
          <ac:picMkLst>
            <pc:docMk/>
            <pc:sldMk cId="4145081614" sldId="393"/>
            <ac:picMk id="5" creationId="{58BD9B9A-7BF1-817D-15EB-1F0BB1D83640}"/>
          </ac:picMkLst>
        </pc:picChg>
        <pc:picChg chg="mod">
          <ac:chgData name="Elena Fernandez-Lee" userId="520bed11-6d88-4446-900d-a99850b931f1" providerId="ADAL" clId="{78FD42E8-8768-4D07-9516-62A646E98607}" dt="2024-12-12T08:58:47.622" v="115" actId="1076"/>
          <ac:picMkLst>
            <pc:docMk/>
            <pc:sldMk cId="4145081614" sldId="393"/>
            <ac:picMk id="6" creationId="{2DC5CA35-2622-414A-72FF-2CC883EC8E5B}"/>
          </ac:picMkLst>
        </pc:picChg>
      </pc:sldChg>
      <pc:sldChg chg="addSp modSp mod">
        <pc:chgData name="Elena Fernandez-Lee" userId="520bed11-6d88-4446-900d-a99850b931f1" providerId="ADAL" clId="{78FD42E8-8768-4D07-9516-62A646E98607}" dt="2024-12-12T08:59:34.923" v="130" actId="1076"/>
        <pc:sldMkLst>
          <pc:docMk/>
          <pc:sldMk cId="3963709146" sldId="394"/>
        </pc:sldMkLst>
        <pc:spChg chg="add mod">
          <ac:chgData name="Elena Fernandez-Lee" userId="520bed11-6d88-4446-900d-a99850b931f1" providerId="ADAL" clId="{78FD42E8-8768-4D07-9516-62A646E98607}" dt="2024-12-12T08:59:32.237" v="128" actId="1076"/>
          <ac:spMkLst>
            <pc:docMk/>
            <pc:sldMk cId="3963709146" sldId="394"/>
            <ac:spMk id="4" creationId="{783BE74C-19EB-62D9-15F7-B2E428F02C1A}"/>
          </ac:spMkLst>
        </pc:spChg>
        <pc:picChg chg="mod">
          <ac:chgData name="Elena Fernandez-Lee" userId="520bed11-6d88-4446-900d-a99850b931f1" providerId="ADAL" clId="{78FD42E8-8768-4D07-9516-62A646E98607}" dt="2024-12-12T08:59:34.923" v="130" actId="1076"/>
          <ac:picMkLst>
            <pc:docMk/>
            <pc:sldMk cId="3963709146" sldId="394"/>
            <ac:picMk id="5" creationId="{D472DEB0-36F0-8C1A-159B-FFD4578C7A9A}"/>
          </ac:picMkLst>
        </pc:picChg>
        <pc:picChg chg="mod">
          <ac:chgData name="Elena Fernandez-Lee" userId="520bed11-6d88-4446-900d-a99850b931f1" providerId="ADAL" clId="{78FD42E8-8768-4D07-9516-62A646E98607}" dt="2024-12-12T08:59:33.400" v="129" actId="1076"/>
          <ac:picMkLst>
            <pc:docMk/>
            <pc:sldMk cId="3963709146" sldId="394"/>
            <ac:picMk id="6" creationId="{97F8C2B0-3751-0379-C080-C55A30D1400E}"/>
          </ac:picMkLst>
        </pc:picChg>
      </pc:sldChg>
      <pc:sldChg chg="addSp delSp modSp mod">
        <pc:chgData name="Elena Fernandez-Lee" userId="520bed11-6d88-4446-900d-a99850b931f1" providerId="ADAL" clId="{78FD42E8-8768-4D07-9516-62A646E98607}" dt="2024-12-12T08:18:18.852" v="97" actId="1076"/>
        <pc:sldMkLst>
          <pc:docMk/>
          <pc:sldMk cId="1785350220" sldId="395"/>
        </pc:sldMkLst>
        <pc:spChg chg="mod">
          <ac:chgData name="Elena Fernandez-Lee" userId="520bed11-6d88-4446-900d-a99850b931f1" providerId="ADAL" clId="{78FD42E8-8768-4D07-9516-62A646E98607}" dt="2024-12-12T08:10:26.234" v="16" actId="6549"/>
          <ac:spMkLst>
            <pc:docMk/>
            <pc:sldMk cId="1785350220" sldId="395"/>
            <ac:spMk id="4" creationId="{CAAF1BE1-8C9B-69BE-CECF-8C0744E288C2}"/>
          </ac:spMkLst>
        </pc:spChg>
        <pc:spChg chg="add mod">
          <ac:chgData name="Elena Fernandez-Lee" userId="520bed11-6d88-4446-900d-a99850b931f1" providerId="ADAL" clId="{78FD42E8-8768-4D07-9516-62A646E98607}" dt="2024-12-12T08:13:29.223" v="28" actId="1076"/>
          <ac:spMkLst>
            <pc:docMk/>
            <pc:sldMk cId="1785350220" sldId="395"/>
            <ac:spMk id="10" creationId="{FAE4254B-B14F-8590-B419-FDBD9FB7FE2C}"/>
          </ac:spMkLst>
        </pc:spChg>
        <pc:spChg chg="add mod">
          <ac:chgData name="Elena Fernandez-Lee" userId="520bed11-6d88-4446-900d-a99850b931f1" providerId="ADAL" clId="{78FD42E8-8768-4D07-9516-62A646E98607}" dt="2024-12-12T08:18:18.852" v="97" actId="1076"/>
          <ac:spMkLst>
            <pc:docMk/>
            <pc:sldMk cId="1785350220" sldId="395"/>
            <ac:spMk id="14" creationId="{3BB3E46D-C453-E300-74E5-F061BEB790D2}"/>
          </ac:spMkLst>
        </pc:spChg>
        <pc:picChg chg="add mod modCrop">
          <ac:chgData name="Elena Fernandez-Lee" userId="520bed11-6d88-4446-900d-a99850b931f1" providerId="ADAL" clId="{78FD42E8-8768-4D07-9516-62A646E98607}" dt="2024-12-12T08:18:07.039" v="92" actId="1076"/>
          <ac:picMkLst>
            <pc:docMk/>
            <pc:sldMk cId="1785350220" sldId="395"/>
            <ac:picMk id="8" creationId="{A578D5B0-D1ED-D0DD-A981-F66BDE03CFA3}"/>
          </ac:picMkLst>
        </pc:picChg>
        <pc:picChg chg="add mod modCrop">
          <ac:chgData name="Elena Fernandez-Lee" userId="520bed11-6d88-4446-900d-a99850b931f1" providerId="ADAL" clId="{78FD42E8-8768-4D07-9516-62A646E98607}" dt="2024-12-12T08:18:04.855" v="91" actId="1076"/>
          <ac:picMkLst>
            <pc:docMk/>
            <pc:sldMk cId="1785350220" sldId="395"/>
            <ac:picMk id="12" creationId="{F645A633-0261-C6FD-DA5C-C44D446BB423}"/>
          </ac:picMkLst>
        </pc:picChg>
      </pc:sldChg>
      <pc:sldChg chg="addSp delSp modSp del mod">
        <pc:chgData name="Elena Fernandez-Lee" userId="520bed11-6d88-4446-900d-a99850b931f1" providerId="ADAL" clId="{78FD42E8-8768-4D07-9516-62A646E98607}" dt="2024-12-12T08:16:53.909" v="51" actId="47"/>
        <pc:sldMkLst>
          <pc:docMk/>
          <pc:sldMk cId="34067669" sldId="396"/>
        </pc:sldMkLst>
      </pc:sldChg>
    </pc:docChg>
  </pc:docChgLst>
  <pc:docChgLst>
    <pc:chgData name="Elena Fernandez-Lee" userId="S::elena.fernandez-lee@fairtrade.org.uk::520bed11-6d88-4446-900d-a99850b931f1" providerId="AD" clId="Web-{01C2145D-E37E-3383-AC95-150F7EAB80C7}"/>
    <pc:docChg chg="addSld delSld modSld sldOrd">
      <pc:chgData name="Elena Fernandez-Lee" userId="S::elena.fernandez-lee@fairtrade.org.uk::520bed11-6d88-4446-900d-a99850b931f1" providerId="AD" clId="Web-{01C2145D-E37E-3383-AC95-150F7EAB80C7}" dt="2024-11-21T16:53:28.417" v="106"/>
      <pc:docMkLst>
        <pc:docMk/>
      </pc:docMkLst>
      <pc:sldChg chg="modSp ord">
        <pc:chgData name="Elena Fernandez-Lee" userId="S::elena.fernandez-lee@fairtrade.org.uk::520bed11-6d88-4446-900d-a99850b931f1" providerId="AD" clId="Web-{01C2145D-E37E-3383-AC95-150F7EAB80C7}" dt="2024-11-21T16:13:47.371" v="3" actId="20577"/>
        <pc:sldMkLst>
          <pc:docMk/>
          <pc:sldMk cId="0" sldId="317"/>
        </pc:sldMkLst>
        <pc:spChg chg="mod">
          <ac:chgData name="Elena Fernandez-Lee" userId="S::elena.fernandez-lee@fairtrade.org.uk::520bed11-6d88-4446-900d-a99850b931f1" providerId="AD" clId="Web-{01C2145D-E37E-3383-AC95-150F7EAB80C7}" dt="2024-11-21T16:13:47.371" v="3" actId="20577"/>
          <ac:spMkLst>
            <pc:docMk/>
            <pc:sldMk cId="0" sldId="317"/>
            <ac:spMk id="14338" creationId="{D467E558-3140-4C91-BD7A-2B6801F5ADDC}"/>
          </ac:spMkLst>
        </pc:spChg>
      </pc:sldChg>
      <pc:sldChg chg="modSp">
        <pc:chgData name="Elena Fernandez-Lee" userId="S::elena.fernandez-lee@fairtrade.org.uk::520bed11-6d88-4446-900d-a99850b931f1" providerId="AD" clId="Web-{01C2145D-E37E-3383-AC95-150F7EAB80C7}" dt="2024-11-21T16:21:49.233" v="39" actId="20577"/>
        <pc:sldMkLst>
          <pc:docMk/>
          <pc:sldMk cId="283530922" sldId="387"/>
        </pc:sldMkLst>
      </pc:sldChg>
      <pc:sldChg chg="addSp delSp modSp">
        <pc:chgData name="Elena Fernandez-Lee" userId="S::elena.fernandez-lee@fairtrade.org.uk::520bed11-6d88-4446-900d-a99850b931f1" providerId="AD" clId="Web-{01C2145D-E37E-3383-AC95-150F7EAB80C7}" dt="2024-11-21T16:14:20.575" v="9" actId="20577"/>
        <pc:sldMkLst>
          <pc:docMk/>
          <pc:sldMk cId="2474011816" sldId="391"/>
        </pc:sldMkLst>
        <pc:spChg chg="mod">
          <ac:chgData name="Elena Fernandez-Lee" userId="S::elena.fernandez-lee@fairtrade.org.uk::520bed11-6d88-4446-900d-a99850b931f1" providerId="AD" clId="Web-{01C2145D-E37E-3383-AC95-150F7EAB80C7}" dt="2024-11-21T16:14:20.575" v="9" actId="20577"/>
          <ac:spMkLst>
            <pc:docMk/>
            <pc:sldMk cId="2474011816" sldId="391"/>
            <ac:spMk id="6" creationId="{84D14905-5B84-8CB4-ACDB-CF2320A3051C}"/>
          </ac:spMkLst>
        </pc:spChg>
      </pc:sldChg>
      <pc:sldChg chg="addSp delSp modSp">
        <pc:chgData name="Elena Fernandez-Lee" userId="S::elena.fernandez-lee@fairtrade.org.uk::520bed11-6d88-4446-900d-a99850b931f1" providerId="AD" clId="Web-{01C2145D-E37E-3383-AC95-150F7EAB80C7}" dt="2024-11-21T16:28:51.515" v="98" actId="1076"/>
        <pc:sldMkLst>
          <pc:docMk/>
          <pc:sldMk cId="547087192" sldId="392"/>
        </pc:sldMkLst>
      </pc:sldChg>
      <pc:sldChg chg="addSp delSp modSp new mod setBg">
        <pc:chgData name="Elena Fernandez-Lee" userId="S::elena.fernandez-lee@fairtrade.org.uk::520bed11-6d88-4446-900d-a99850b931f1" providerId="AD" clId="Web-{01C2145D-E37E-3383-AC95-150F7EAB80C7}" dt="2024-11-21T16:22:38.470" v="43"/>
        <pc:sldMkLst>
          <pc:docMk/>
          <pc:sldMk cId="4145081614" sldId="393"/>
        </pc:sldMkLst>
        <pc:spChg chg="add">
          <ac:chgData name="Elena Fernandez-Lee" userId="S::elena.fernandez-lee@fairtrade.org.uk::520bed11-6d88-4446-900d-a99850b931f1" providerId="AD" clId="Web-{01C2145D-E37E-3383-AC95-150F7EAB80C7}" dt="2024-11-21T16:22:38.470" v="43"/>
          <ac:spMkLst>
            <pc:docMk/>
            <pc:sldMk cId="4145081614" sldId="393"/>
            <ac:spMk id="11" creationId="{A9F529C3-C941-49FD-8C67-82F134F64BDB}"/>
          </ac:spMkLst>
        </pc:spChg>
        <pc:spChg chg="add">
          <ac:chgData name="Elena Fernandez-Lee" userId="S::elena.fernandez-lee@fairtrade.org.uk::520bed11-6d88-4446-900d-a99850b931f1" providerId="AD" clId="Web-{01C2145D-E37E-3383-AC95-150F7EAB80C7}" dt="2024-11-21T16:22:38.470" v="43"/>
          <ac:spMkLst>
            <pc:docMk/>
            <pc:sldMk cId="4145081614" sldId="393"/>
            <ac:spMk id="13" creationId="{20586029-32A0-47E5-9AEC-AE3ABA6B94D0}"/>
          </ac:spMkLst>
        </pc:spChg>
        <pc:picChg chg="add mod ord">
          <ac:chgData name="Elena Fernandez-Lee" userId="S::elena.fernandez-lee@fairtrade.org.uk::520bed11-6d88-4446-900d-a99850b931f1" providerId="AD" clId="Web-{01C2145D-E37E-3383-AC95-150F7EAB80C7}" dt="2024-11-21T16:22:38.470" v="43"/>
          <ac:picMkLst>
            <pc:docMk/>
            <pc:sldMk cId="4145081614" sldId="393"/>
            <ac:picMk id="5" creationId="{58BD9B9A-7BF1-817D-15EB-1F0BB1D83640}"/>
          </ac:picMkLst>
        </pc:picChg>
        <pc:picChg chg="add mod">
          <ac:chgData name="Elena Fernandez-Lee" userId="S::elena.fernandez-lee@fairtrade.org.uk::520bed11-6d88-4446-900d-a99850b931f1" providerId="AD" clId="Web-{01C2145D-E37E-3383-AC95-150F7EAB80C7}" dt="2024-11-21T16:22:38.470" v="43"/>
          <ac:picMkLst>
            <pc:docMk/>
            <pc:sldMk cId="4145081614" sldId="393"/>
            <ac:picMk id="6" creationId="{2DC5CA35-2622-414A-72FF-2CC883EC8E5B}"/>
          </ac:picMkLst>
        </pc:picChg>
        <pc:cxnChg chg="add">
          <ac:chgData name="Elena Fernandez-Lee" userId="S::elena.fernandez-lee@fairtrade.org.uk::520bed11-6d88-4446-900d-a99850b931f1" providerId="AD" clId="Web-{01C2145D-E37E-3383-AC95-150F7EAB80C7}" dt="2024-11-21T16:22:38.470" v="43"/>
          <ac:cxnSpMkLst>
            <pc:docMk/>
            <pc:sldMk cId="4145081614" sldId="393"/>
            <ac:cxnSpMk id="15" creationId="{8C730EAB-A532-4295-A302-FB4B90DB9F5E}"/>
          </ac:cxnSpMkLst>
        </pc:cxnChg>
      </pc:sldChg>
      <pc:sldChg chg="addSp delSp modSp new mod setBg">
        <pc:chgData name="Elena Fernandez-Lee" userId="S::elena.fernandez-lee@fairtrade.org.uk::520bed11-6d88-4446-900d-a99850b931f1" providerId="AD" clId="Web-{01C2145D-E37E-3383-AC95-150F7EAB80C7}" dt="2024-11-21T16:28:01.389" v="92" actId="1076"/>
        <pc:sldMkLst>
          <pc:docMk/>
          <pc:sldMk cId="3963709146" sldId="394"/>
        </pc:sldMkLst>
        <pc:spChg chg="mod ord">
          <ac:chgData name="Elena Fernandez-Lee" userId="S::elena.fernandez-lee@fairtrade.org.uk::520bed11-6d88-4446-900d-a99850b931f1" providerId="AD" clId="Web-{01C2145D-E37E-3383-AC95-150F7EAB80C7}" dt="2024-11-21T16:26:05.165" v="50"/>
          <ac:spMkLst>
            <pc:docMk/>
            <pc:sldMk cId="3963709146" sldId="394"/>
            <ac:spMk id="2" creationId="{9AC85DCF-6849-DD0C-5E7E-57225E7701AD}"/>
          </ac:spMkLst>
        </pc:spChg>
        <pc:picChg chg="add mod ord modCrop">
          <ac:chgData name="Elena Fernandez-Lee" userId="S::elena.fernandez-lee@fairtrade.org.uk::520bed11-6d88-4446-900d-a99850b931f1" providerId="AD" clId="Web-{01C2145D-E37E-3383-AC95-150F7EAB80C7}" dt="2024-11-21T16:27:17.949" v="80" actId="1076"/>
          <ac:picMkLst>
            <pc:docMk/>
            <pc:sldMk cId="3963709146" sldId="394"/>
            <ac:picMk id="5" creationId="{D472DEB0-36F0-8C1A-159B-FFD4578C7A9A}"/>
          </ac:picMkLst>
        </pc:picChg>
        <pc:picChg chg="add mod modCrop">
          <ac:chgData name="Elena Fernandez-Lee" userId="S::elena.fernandez-lee@fairtrade.org.uk::520bed11-6d88-4446-900d-a99850b931f1" providerId="AD" clId="Web-{01C2145D-E37E-3383-AC95-150F7EAB80C7}" dt="2024-11-21T16:28:01.389" v="92" actId="1076"/>
          <ac:picMkLst>
            <pc:docMk/>
            <pc:sldMk cId="3963709146" sldId="394"/>
            <ac:picMk id="6" creationId="{97F8C2B0-3751-0379-C080-C55A30D1400E}"/>
          </ac:picMkLst>
        </pc:picChg>
      </pc:sldChg>
      <pc:sldChg chg="new">
        <pc:chgData name="Elena Fernandez-Lee" userId="S::elena.fernandez-lee@fairtrade.org.uk::520bed11-6d88-4446-900d-a99850b931f1" providerId="AD" clId="Web-{01C2145D-E37E-3383-AC95-150F7EAB80C7}" dt="2024-11-21T16:49:44.752" v="99"/>
        <pc:sldMkLst>
          <pc:docMk/>
          <pc:sldMk cId="1785350220" sldId="395"/>
        </pc:sldMkLst>
      </pc:sldChg>
      <pc:sldChg chg="new">
        <pc:chgData name="Elena Fernandez-Lee" userId="S::elena.fernandez-lee@fairtrade.org.uk::520bed11-6d88-4446-900d-a99850b931f1" providerId="AD" clId="Web-{01C2145D-E37E-3383-AC95-150F7EAB80C7}" dt="2024-11-21T16:49:50.080" v="100"/>
        <pc:sldMkLst>
          <pc:docMk/>
          <pc:sldMk cId="34067669" sldId="396"/>
        </pc:sldMkLst>
      </pc:sldChg>
      <pc:sldChg chg="new del">
        <pc:chgData name="Elena Fernandez-Lee" userId="S::elena.fernandez-lee@fairtrade.org.uk::520bed11-6d88-4446-900d-a99850b931f1" providerId="AD" clId="Web-{01C2145D-E37E-3383-AC95-150F7EAB80C7}" dt="2024-11-21T16:52:56.869" v="102"/>
        <pc:sldMkLst>
          <pc:docMk/>
          <pc:sldMk cId="587457603" sldId="397"/>
        </pc:sldMkLst>
      </pc:sldChg>
      <pc:sldChg chg="add del">
        <pc:chgData name="Elena Fernandez-Lee" userId="S::elena.fernandez-lee@fairtrade.org.uk::520bed11-6d88-4446-900d-a99850b931f1" providerId="AD" clId="Web-{01C2145D-E37E-3383-AC95-150F7EAB80C7}" dt="2024-11-21T16:53:28.417" v="106"/>
        <pc:sldMkLst>
          <pc:docMk/>
          <pc:sldMk cId="1574807408" sldId="397"/>
        </pc:sldMkLst>
      </pc:sldChg>
      <pc:sldChg chg="add del replId">
        <pc:chgData name="Elena Fernandez-Lee" userId="S::elena.fernandez-lee@fairtrade.org.uk::520bed11-6d88-4446-900d-a99850b931f1" providerId="AD" clId="Web-{01C2145D-E37E-3383-AC95-150F7EAB80C7}" dt="2024-11-21T16:53:09.400" v="104"/>
        <pc:sldMkLst>
          <pc:docMk/>
          <pc:sldMk cId="4044661478" sldId="397"/>
        </pc:sldMkLst>
      </pc:sldChg>
    </pc:docChg>
  </pc:docChgLst>
  <pc:docChgLst>
    <pc:chgData name="Sarah Hazlehurst" userId="S::sarah.hazlehurst@fairtrade.org.uk::923e1b39-6092-4e40-abe9-6c1faef4983a" providerId="AD" clId="Web-{BE35F80D-2399-4C69-9573-6CDFDC9569B3}"/>
    <pc:docChg chg="modSld">
      <pc:chgData name="Sarah Hazlehurst" userId="S::sarah.hazlehurst@fairtrade.org.uk::923e1b39-6092-4e40-abe9-6c1faef4983a" providerId="AD" clId="Web-{BE35F80D-2399-4C69-9573-6CDFDC9569B3}" dt="2024-12-12T11:45:54.215" v="115" actId="20577"/>
      <pc:docMkLst>
        <pc:docMk/>
      </pc:docMkLst>
      <pc:sldChg chg="modSp">
        <pc:chgData name="Sarah Hazlehurst" userId="S::sarah.hazlehurst@fairtrade.org.uk::923e1b39-6092-4e40-abe9-6c1faef4983a" providerId="AD" clId="Web-{BE35F80D-2399-4C69-9573-6CDFDC9569B3}" dt="2024-12-12T11:45:06.464" v="104" actId="20577"/>
        <pc:sldMkLst>
          <pc:docMk/>
          <pc:sldMk cId="3079221726" sldId="383"/>
        </pc:sldMkLst>
        <pc:spChg chg="mod">
          <ac:chgData name="Sarah Hazlehurst" userId="S::sarah.hazlehurst@fairtrade.org.uk::923e1b39-6092-4e40-abe9-6c1faef4983a" providerId="AD" clId="Web-{BE35F80D-2399-4C69-9573-6CDFDC9569B3}" dt="2024-12-12T11:45:06.464" v="104" actId="20577"/>
          <ac:spMkLst>
            <pc:docMk/>
            <pc:sldMk cId="3079221726" sldId="383"/>
            <ac:spMk id="4" creationId="{F87547D4-298B-4ABD-8268-22A220F32FD8}"/>
          </ac:spMkLst>
        </pc:spChg>
      </pc:sldChg>
      <pc:sldChg chg="modSp">
        <pc:chgData name="Sarah Hazlehurst" userId="S::sarah.hazlehurst@fairtrade.org.uk::923e1b39-6092-4e40-abe9-6c1faef4983a" providerId="AD" clId="Web-{BE35F80D-2399-4C69-9573-6CDFDC9569B3}" dt="2024-12-12T11:45:04.104" v="102" actId="20577"/>
        <pc:sldMkLst>
          <pc:docMk/>
          <pc:sldMk cId="2664695621" sldId="384"/>
        </pc:sldMkLst>
        <pc:spChg chg="mod">
          <ac:chgData name="Sarah Hazlehurst" userId="S::sarah.hazlehurst@fairtrade.org.uk::923e1b39-6092-4e40-abe9-6c1faef4983a" providerId="AD" clId="Web-{BE35F80D-2399-4C69-9573-6CDFDC9569B3}" dt="2024-12-12T11:45:04.104" v="102" actId="20577"/>
          <ac:spMkLst>
            <pc:docMk/>
            <pc:sldMk cId="2664695621" sldId="384"/>
            <ac:spMk id="4" creationId="{F87547D4-298B-4ABD-8268-22A220F32FD8}"/>
          </ac:spMkLst>
        </pc:spChg>
      </pc:sldChg>
      <pc:sldChg chg="modSp">
        <pc:chgData name="Sarah Hazlehurst" userId="S::sarah.hazlehurst@fairtrade.org.uk::923e1b39-6092-4e40-abe9-6c1faef4983a" providerId="AD" clId="Web-{BE35F80D-2399-4C69-9573-6CDFDC9569B3}" dt="2024-12-12T11:45:20.183" v="108" actId="20577"/>
        <pc:sldMkLst>
          <pc:docMk/>
          <pc:sldMk cId="3035713629" sldId="389"/>
        </pc:sldMkLst>
        <pc:spChg chg="mod">
          <ac:chgData name="Sarah Hazlehurst" userId="S::sarah.hazlehurst@fairtrade.org.uk::923e1b39-6092-4e40-abe9-6c1faef4983a" providerId="AD" clId="Web-{BE35F80D-2399-4C69-9573-6CDFDC9569B3}" dt="2024-12-12T11:45:20.183" v="108" actId="20577"/>
          <ac:spMkLst>
            <pc:docMk/>
            <pc:sldMk cId="3035713629" sldId="389"/>
            <ac:spMk id="4" creationId="{F87547D4-298B-4ABD-8268-22A220F32FD8}"/>
          </ac:spMkLst>
        </pc:spChg>
      </pc:sldChg>
      <pc:sldChg chg="addSp delSp modSp">
        <pc:chgData name="Sarah Hazlehurst" userId="S::sarah.hazlehurst@fairtrade.org.uk::923e1b39-6092-4e40-abe9-6c1faef4983a" providerId="AD" clId="Web-{BE35F80D-2399-4C69-9573-6CDFDC9569B3}" dt="2024-12-12T11:45:43.449" v="113"/>
        <pc:sldMkLst>
          <pc:docMk/>
          <pc:sldMk cId="1230048456" sldId="390"/>
        </pc:sldMkLst>
        <pc:spChg chg="add mod">
          <ac:chgData name="Sarah Hazlehurst" userId="S::sarah.hazlehurst@fairtrade.org.uk::923e1b39-6092-4e40-abe9-6c1faef4983a" providerId="AD" clId="Web-{BE35F80D-2399-4C69-9573-6CDFDC9569B3}" dt="2024-12-12T11:45:43.449" v="113"/>
          <ac:spMkLst>
            <pc:docMk/>
            <pc:sldMk cId="1230048456" sldId="390"/>
            <ac:spMk id="7" creationId="{215E8511-63B9-9E1E-7BCF-DE5F66F2D4FB}"/>
          </ac:spMkLst>
        </pc:spChg>
      </pc:sldChg>
      <pc:sldChg chg="modSp">
        <pc:chgData name="Sarah Hazlehurst" userId="S::sarah.hazlehurst@fairtrade.org.uk::923e1b39-6092-4e40-abe9-6c1faef4983a" providerId="AD" clId="Web-{BE35F80D-2399-4C69-9573-6CDFDC9569B3}" dt="2024-12-12T11:45:54.215" v="115" actId="20577"/>
        <pc:sldMkLst>
          <pc:docMk/>
          <pc:sldMk cId="2474011816" sldId="391"/>
        </pc:sldMkLst>
        <pc:spChg chg="mod">
          <ac:chgData name="Sarah Hazlehurst" userId="S::sarah.hazlehurst@fairtrade.org.uk::923e1b39-6092-4e40-abe9-6c1faef4983a" providerId="AD" clId="Web-{BE35F80D-2399-4C69-9573-6CDFDC9569B3}" dt="2024-12-12T11:42:52.211" v="0" actId="1076"/>
          <ac:spMkLst>
            <pc:docMk/>
            <pc:sldMk cId="2474011816" sldId="391"/>
            <ac:spMk id="2" creationId="{A7472DD8-1F51-474B-AB7E-B47CAD01350A}"/>
          </ac:spMkLst>
        </pc:spChg>
        <pc:spChg chg="mod">
          <ac:chgData name="Sarah Hazlehurst" userId="S::sarah.hazlehurst@fairtrade.org.uk::923e1b39-6092-4e40-abe9-6c1faef4983a" providerId="AD" clId="Web-{BE35F80D-2399-4C69-9573-6CDFDC9569B3}" dt="2024-12-12T11:45:10.979" v="106" actId="20577"/>
          <ac:spMkLst>
            <pc:docMk/>
            <pc:sldMk cId="2474011816" sldId="391"/>
            <ac:spMk id="4" creationId="{F87547D4-298B-4ABD-8268-22A220F32FD8}"/>
          </ac:spMkLst>
        </pc:spChg>
        <pc:spChg chg="mod">
          <ac:chgData name="Sarah Hazlehurst" userId="S::sarah.hazlehurst@fairtrade.org.uk::923e1b39-6092-4e40-abe9-6c1faef4983a" providerId="AD" clId="Web-{BE35F80D-2399-4C69-9573-6CDFDC9569B3}" dt="2024-12-12T11:45:54.215" v="115" actId="20577"/>
          <ac:spMkLst>
            <pc:docMk/>
            <pc:sldMk cId="2474011816" sldId="391"/>
            <ac:spMk id="6" creationId="{84D14905-5B84-8CB4-ACDB-CF2320A3051C}"/>
          </ac:spMkLst>
        </pc:spChg>
      </pc:sldChg>
      <pc:sldChg chg="addSp delSp modSp">
        <pc:chgData name="Sarah Hazlehurst" userId="S::sarah.hazlehurst@fairtrade.org.uk::923e1b39-6092-4e40-abe9-6c1faef4983a" providerId="AD" clId="Web-{BE35F80D-2399-4C69-9573-6CDFDC9569B3}" dt="2024-12-12T11:45:35.871" v="111"/>
        <pc:sldMkLst>
          <pc:docMk/>
          <pc:sldMk cId="4145081614" sldId="393"/>
        </pc:sldMkLst>
        <pc:spChg chg="add mod">
          <ac:chgData name="Sarah Hazlehurst" userId="S::sarah.hazlehurst@fairtrade.org.uk::923e1b39-6092-4e40-abe9-6c1faef4983a" providerId="AD" clId="Web-{BE35F80D-2399-4C69-9573-6CDFDC9569B3}" dt="2024-12-12T11:45:35.871" v="111"/>
          <ac:spMkLst>
            <pc:docMk/>
            <pc:sldMk cId="4145081614" sldId="393"/>
            <ac:spMk id="7" creationId="{0AB50B3F-68C4-143B-51AC-C75901CBAF34}"/>
          </ac:spMkLst>
        </pc:spChg>
      </pc:sldChg>
    </pc:docChg>
  </pc:docChgLst>
  <pc:docChgLst>
    <pc:chgData name="Sarah Hazlehurst" userId="S::sarah.hazlehurst@fairtrade.org.uk::923e1b39-6092-4e40-abe9-6c1faef4983a" providerId="AD" clId="Web-{F1A62CDC-CC06-3BC3-568E-8077B243035E}"/>
    <pc:docChg chg="addSld delSld modSld sldOrd">
      <pc:chgData name="Sarah Hazlehurst" userId="S::sarah.hazlehurst@fairtrade.org.uk::923e1b39-6092-4e40-abe9-6c1faef4983a" providerId="AD" clId="Web-{F1A62CDC-CC06-3BC3-568E-8077B243035E}" dt="2024-11-19T14:24:36.609" v="267"/>
      <pc:docMkLst>
        <pc:docMk/>
      </pc:docMkLst>
      <pc:sldChg chg="del">
        <pc:chgData name="Sarah Hazlehurst" userId="S::sarah.hazlehurst@fairtrade.org.uk::923e1b39-6092-4e40-abe9-6c1faef4983a" providerId="AD" clId="Web-{F1A62CDC-CC06-3BC3-568E-8077B243035E}" dt="2024-11-19T14:13:54.874" v="1"/>
        <pc:sldMkLst>
          <pc:docMk/>
          <pc:sldMk cId="0" sldId="256"/>
        </pc:sldMkLst>
      </pc:sldChg>
      <pc:sldChg chg="del">
        <pc:chgData name="Sarah Hazlehurst" userId="S::sarah.hazlehurst@fairtrade.org.uk::923e1b39-6092-4e40-abe9-6c1faef4983a" providerId="AD" clId="Web-{F1A62CDC-CC06-3BC3-568E-8077B243035E}" dt="2024-11-19T14:17:59.583" v="136"/>
        <pc:sldMkLst>
          <pc:docMk/>
          <pc:sldMk cId="0" sldId="260"/>
        </pc:sldMkLst>
      </pc:sldChg>
      <pc:sldChg chg="del">
        <pc:chgData name="Sarah Hazlehurst" userId="S::sarah.hazlehurst@fairtrade.org.uk::923e1b39-6092-4e40-abe9-6c1faef4983a" providerId="AD" clId="Web-{F1A62CDC-CC06-3BC3-568E-8077B243035E}" dt="2024-11-19T14:17:53.380" v="134"/>
        <pc:sldMkLst>
          <pc:docMk/>
          <pc:sldMk cId="3016948440" sldId="266"/>
        </pc:sldMkLst>
      </pc:sldChg>
      <pc:sldChg chg="modSp">
        <pc:chgData name="Sarah Hazlehurst" userId="S::sarah.hazlehurst@fairtrade.org.uk::923e1b39-6092-4e40-abe9-6c1faef4983a" providerId="AD" clId="Web-{F1A62CDC-CC06-3BC3-568E-8077B243035E}" dt="2024-11-19T14:22:07.824" v="238" actId="20577"/>
        <pc:sldMkLst>
          <pc:docMk/>
          <pc:sldMk cId="2664481390" sldId="267"/>
        </pc:sldMkLst>
      </pc:sldChg>
      <pc:sldChg chg="del">
        <pc:chgData name="Sarah Hazlehurst" userId="S::sarah.hazlehurst@fairtrade.org.uk::923e1b39-6092-4e40-abe9-6c1faef4983a" providerId="AD" clId="Web-{F1A62CDC-CC06-3BC3-568E-8077B243035E}" dt="2024-11-19T14:24:33.297" v="263"/>
        <pc:sldMkLst>
          <pc:docMk/>
          <pc:sldMk cId="0" sldId="269"/>
        </pc:sldMkLst>
      </pc:sldChg>
      <pc:sldChg chg="modSp ord">
        <pc:chgData name="Sarah Hazlehurst" userId="S::sarah.hazlehurst@fairtrade.org.uk::923e1b39-6092-4e40-abe9-6c1faef4983a" providerId="AD" clId="Web-{F1A62CDC-CC06-3BC3-568E-8077B243035E}" dt="2024-11-19T14:23:58.374" v="260" actId="20577"/>
        <pc:sldMkLst>
          <pc:docMk/>
          <pc:sldMk cId="0" sldId="270"/>
        </pc:sldMkLst>
      </pc:sldChg>
      <pc:sldChg chg="del">
        <pc:chgData name="Sarah Hazlehurst" userId="S::sarah.hazlehurst@fairtrade.org.uk::923e1b39-6092-4e40-abe9-6c1faef4983a" providerId="AD" clId="Web-{F1A62CDC-CC06-3BC3-568E-8077B243035E}" dt="2024-11-19T14:24:35.765" v="266"/>
        <pc:sldMkLst>
          <pc:docMk/>
          <pc:sldMk cId="0" sldId="271"/>
        </pc:sldMkLst>
      </pc:sldChg>
      <pc:sldChg chg="del">
        <pc:chgData name="Sarah Hazlehurst" userId="S::sarah.hazlehurst@fairtrade.org.uk::923e1b39-6092-4e40-abe9-6c1faef4983a" providerId="AD" clId="Web-{F1A62CDC-CC06-3BC3-568E-8077B243035E}" dt="2024-11-19T14:24:36.609" v="267"/>
        <pc:sldMkLst>
          <pc:docMk/>
          <pc:sldMk cId="0" sldId="275"/>
        </pc:sldMkLst>
      </pc:sldChg>
      <pc:sldChg chg="modSp ord">
        <pc:chgData name="Sarah Hazlehurst" userId="S::sarah.hazlehurst@fairtrade.org.uk::923e1b39-6092-4e40-abe9-6c1faef4983a" providerId="AD" clId="Web-{F1A62CDC-CC06-3BC3-568E-8077B243035E}" dt="2024-11-19T14:23:26.373" v="250" actId="20577"/>
        <pc:sldMkLst>
          <pc:docMk/>
          <pc:sldMk cId="3197397949" sldId="291"/>
        </pc:sldMkLst>
        <pc:spChg chg="mod">
          <ac:chgData name="Sarah Hazlehurst" userId="S::sarah.hazlehurst@fairtrade.org.uk::923e1b39-6092-4e40-abe9-6c1faef4983a" providerId="AD" clId="Web-{F1A62CDC-CC06-3BC3-568E-8077B243035E}" dt="2024-11-19T14:23:26.373" v="250" actId="20577"/>
          <ac:spMkLst>
            <pc:docMk/>
            <pc:sldMk cId="3197397949" sldId="291"/>
            <ac:spMk id="4" creationId="{B8738F1C-A662-4467-BDD3-C9D33D15A6BE}"/>
          </ac:spMkLst>
        </pc:spChg>
      </pc:sldChg>
      <pc:sldChg chg="del">
        <pc:chgData name="Sarah Hazlehurst" userId="S::sarah.hazlehurst@fairtrade.org.uk::923e1b39-6092-4e40-abe9-6c1faef4983a" providerId="AD" clId="Web-{F1A62CDC-CC06-3BC3-568E-8077B243035E}" dt="2024-11-19T14:17:54.161" v="135"/>
        <pc:sldMkLst>
          <pc:docMk/>
          <pc:sldMk cId="0" sldId="298"/>
        </pc:sldMkLst>
      </pc:sldChg>
      <pc:sldChg chg="del">
        <pc:chgData name="Sarah Hazlehurst" userId="S::sarah.hazlehurst@fairtrade.org.uk::923e1b39-6092-4e40-abe9-6c1faef4983a" providerId="AD" clId="Web-{F1A62CDC-CC06-3BC3-568E-8077B243035E}" dt="2024-11-19T14:24:34.578" v="265"/>
        <pc:sldMkLst>
          <pc:docMk/>
          <pc:sldMk cId="0" sldId="299"/>
        </pc:sldMkLst>
      </pc:sldChg>
      <pc:sldChg chg="del">
        <pc:chgData name="Sarah Hazlehurst" userId="S::sarah.hazlehurst@fairtrade.org.uk::923e1b39-6092-4e40-abe9-6c1faef4983a" providerId="AD" clId="Web-{F1A62CDC-CC06-3BC3-568E-8077B243035E}" dt="2024-11-19T14:24:34.562" v="264"/>
        <pc:sldMkLst>
          <pc:docMk/>
          <pc:sldMk cId="109814570" sldId="301"/>
        </pc:sldMkLst>
      </pc:sldChg>
      <pc:sldChg chg="modSp">
        <pc:chgData name="Sarah Hazlehurst" userId="S::sarah.hazlehurst@fairtrade.org.uk::923e1b39-6092-4e40-abe9-6c1faef4983a" providerId="AD" clId="Web-{F1A62CDC-CC06-3BC3-568E-8077B243035E}" dt="2024-11-19T14:19:33.695" v="168" actId="1076"/>
        <pc:sldMkLst>
          <pc:docMk/>
          <pc:sldMk cId="0" sldId="317"/>
        </pc:sldMkLst>
        <pc:spChg chg="mod">
          <ac:chgData name="Sarah Hazlehurst" userId="S::sarah.hazlehurst@fairtrade.org.uk::923e1b39-6092-4e40-abe9-6c1faef4983a" providerId="AD" clId="Web-{F1A62CDC-CC06-3BC3-568E-8077B243035E}" dt="2024-11-19T14:19:29.617" v="167" actId="1076"/>
          <ac:spMkLst>
            <pc:docMk/>
            <pc:sldMk cId="0" sldId="317"/>
            <ac:spMk id="14338" creationId="{D467E558-3140-4C91-BD7A-2B6801F5ADDC}"/>
          </ac:spMkLst>
        </pc:spChg>
        <pc:spChg chg="mod">
          <ac:chgData name="Sarah Hazlehurst" userId="S::sarah.hazlehurst@fairtrade.org.uk::923e1b39-6092-4e40-abe9-6c1faef4983a" providerId="AD" clId="Web-{F1A62CDC-CC06-3BC3-568E-8077B243035E}" dt="2024-11-19T14:19:33.695" v="168" actId="1076"/>
          <ac:spMkLst>
            <pc:docMk/>
            <pc:sldMk cId="0" sldId="317"/>
            <ac:spMk id="14339" creationId="{89550962-F8FB-4E79-9586-3F7CD92BBDD1}"/>
          </ac:spMkLst>
        </pc:spChg>
      </pc:sldChg>
      <pc:sldChg chg="del">
        <pc:chgData name="Sarah Hazlehurst" userId="S::sarah.hazlehurst@fairtrade.org.uk::923e1b39-6092-4e40-abe9-6c1faef4983a" providerId="AD" clId="Web-{F1A62CDC-CC06-3BC3-568E-8077B243035E}" dt="2024-11-19T14:13:59.296" v="4"/>
        <pc:sldMkLst>
          <pc:docMk/>
          <pc:sldMk cId="3858885113" sldId="323"/>
        </pc:sldMkLst>
      </pc:sldChg>
      <pc:sldChg chg="del">
        <pc:chgData name="Sarah Hazlehurst" userId="S::sarah.hazlehurst@fairtrade.org.uk::923e1b39-6092-4e40-abe9-6c1faef4983a" providerId="AD" clId="Web-{F1A62CDC-CC06-3BC3-568E-8077B243035E}" dt="2024-11-19T14:13:57.327" v="3"/>
        <pc:sldMkLst>
          <pc:docMk/>
          <pc:sldMk cId="3491144119" sldId="326"/>
        </pc:sldMkLst>
      </pc:sldChg>
      <pc:sldChg chg="modSp">
        <pc:chgData name="Sarah Hazlehurst" userId="S::sarah.hazlehurst@fairtrade.org.uk::923e1b39-6092-4e40-abe9-6c1faef4983a" providerId="AD" clId="Web-{F1A62CDC-CC06-3BC3-568E-8077B243035E}" dt="2024-11-19T14:15:28.079" v="75" actId="20577"/>
        <pc:sldMkLst>
          <pc:docMk/>
          <pc:sldMk cId="2714420144" sldId="328"/>
        </pc:sldMkLst>
        <pc:spChg chg="mod">
          <ac:chgData name="Sarah Hazlehurst" userId="S::sarah.hazlehurst@fairtrade.org.uk::923e1b39-6092-4e40-abe9-6c1faef4983a" providerId="AD" clId="Web-{F1A62CDC-CC06-3BC3-568E-8077B243035E}" dt="2024-11-19T14:15:28.079" v="75" actId="20577"/>
          <ac:spMkLst>
            <pc:docMk/>
            <pc:sldMk cId="2714420144" sldId="328"/>
            <ac:spMk id="5" creationId="{948766DE-9023-4B12-1A9E-92467A08DDAF}"/>
          </ac:spMkLst>
        </pc:spChg>
        <pc:spChg chg="mod">
          <ac:chgData name="Sarah Hazlehurst" userId="S::sarah.hazlehurst@fairtrade.org.uk::923e1b39-6092-4e40-abe9-6c1faef4983a" providerId="AD" clId="Web-{F1A62CDC-CC06-3BC3-568E-8077B243035E}" dt="2024-11-19T14:14:12.609" v="14" actId="20577"/>
          <ac:spMkLst>
            <pc:docMk/>
            <pc:sldMk cId="2714420144" sldId="328"/>
            <ac:spMk id="14338" creationId="{D467E558-3140-4C91-BD7A-2B6801F5ADDC}"/>
          </ac:spMkLst>
        </pc:spChg>
      </pc:sldChg>
      <pc:sldChg chg="del">
        <pc:chgData name="Sarah Hazlehurst" userId="S::sarah.hazlehurst@fairtrade.org.uk::923e1b39-6092-4e40-abe9-6c1faef4983a" providerId="AD" clId="Web-{F1A62CDC-CC06-3BC3-568E-8077B243035E}" dt="2024-11-19T14:13:55.499" v="2"/>
        <pc:sldMkLst>
          <pc:docMk/>
          <pc:sldMk cId="3472584113" sldId="330"/>
        </pc:sldMkLst>
      </pc:sldChg>
      <pc:sldChg chg="del">
        <pc:chgData name="Sarah Hazlehurst" userId="S::sarah.hazlehurst@fairtrade.org.uk::923e1b39-6092-4e40-abe9-6c1faef4983a" providerId="AD" clId="Web-{F1A62CDC-CC06-3BC3-568E-8077B243035E}" dt="2024-11-19T14:15:37.236" v="76"/>
        <pc:sldMkLst>
          <pc:docMk/>
          <pc:sldMk cId="4108402816" sldId="331"/>
        </pc:sldMkLst>
      </pc:sldChg>
      <pc:sldChg chg="del">
        <pc:chgData name="Sarah Hazlehurst" userId="S::sarah.hazlehurst@fairtrade.org.uk::923e1b39-6092-4e40-abe9-6c1faef4983a" providerId="AD" clId="Web-{F1A62CDC-CC06-3BC3-568E-8077B243035E}" dt="2024-11-19T14:15:39.173" v="77"/>
        <pc:sldMkLst>
          <pc:docMk/>
          <pc:sldMk cId="298091504" sldId="332"/>
        </pc:sldMkLst>
      </pc:sldChg>
      <pc:sldChg chg="del">
        <pc:chgData name="Sarah Hazlehurst" userId="S::sarah.hazlehurst@fairtrade.org.uk::923e1b39-6092-4e40-abe9-6c1faef4983a" providerId="AD" clId="Web-{F1A62CDC-CC06-3BC3-568E-8077B243035E}" dt="2024-11-19T14:15:42.580" v="79"/>
        <pc:sldMkLst>
          <pc:docMk/>
          <pc:sldMk cId="2484386251" sldId="337"/>
        </pc:sldMkLst>
      </pc:sldChg>
      <pc:sldChg chg="del">
        <pc:chgData name="Sarah Hazlehurst" userId="S::sarah.hazlehurst@fairtrade.org.uk::923e1b39-6092-4e40-abe9-6c1faef4983a" providerId="AD" clId="Web-{F1A62CDC-CC06-3BC3-568E-8077B243035E}" dt="2024-11-19T14:15:43.033" v="80"/>
        <pc:sldMkLst>
          <pc:docMk/>
          <pc:sldMk cId="4253317716" sldId="338"/>
        </pc:sldMkLst>
      </pc:sldChg>
      <pc:sldChg chg="del">
        <pc:chgData name="Sarah Hazlehurst" userId="S::sarah.hazlehurst@fairtrade.org.uk::923e1b39-6092-4e40-abe9-6c1faef4983a" providerId="AD" clId="Web-{F1A62CDC-CC06-3BC3-568E-8077B243035E}" dt="2024-11-19T14:13:43.733" v="0"/>
        <pc:sldMkLst>
          <pc:docMk/>
          <pc:sldMk cId="1945684467" sldId="339"/>
        </pc:sldMkLst>
      </pc:sldChg>
      <pc:sldChg chg="del ord">
        <pc:chgData name="Sarah Hazlehurst" userId="S::sarah.hazlehurst@fairtrade.org.uk::923e1b39-6092-4e40-abe9-6c1faef4983a" providerId="AD" clId="Web-{F1A62CDC-CC06-3BC3-568E-8077B243035E}" dt="2024-11-19T14:24:31.859" v="262"/>
        <pc:sldMkLst>
          <pc:docMk/>
          <pc:sldMk cId="1837313580" sldId="358"/>
        </pc:sldMkLst>
      </pc:sldChg>
      <pc:sldChg chg="ord">
        <pc:chgData name="Sarah Hazlehurst" userId="S::sarah.hazlehurst@fairtrade.org.uk::923e1b39-6092-4e40-abe9-6c1faef4983a" providerId="AD" clId="Web-{F1A62CDC-CC06-3BC3-568E-8077B243035E}" dt="2024-11-19T14:23:13.419" v="248"/>
        <pc:sldMkLst>
          <pc:docMk/>
          <pc:sldMk cId="586542677" sldId="374"/>
        </pc:sldMkLst>
      </pc:sldChg>
      <pc:sldChg chg="modSp">
        <pc:chgData name="Sarah Hazlehurst" userId="S::sarah.hazlehurst@fairtrade.org.uk::923e1b39-6092-4e40-abe9-6c1faef4983a" providerId="AD" clId="Web-{F1A62CDC-CC06-3BC3-568E-8077B243035E}" dt="2024-11-19T14:21:09.854" v="214" actId="20577"/>
        <pc:sldMkLst>
          <pc:docMk/>
          <pc:sldMk cId="1632020864" sldId="377"/>
        </pc:sldMkLst>
        <pc:spChg chg="mod">
          <ac:chgData name="Sarah Hazlehurst" userId="S::sarah.hazlehurst@fairtrade.org.uk::923e1b39-6092-4e40-abe9-6c1faef4983a" providerId="AD" clId="Web-{F1A62CDC-CC06-3BC3-568E-8077B243035E}" dt="2024-11-19T14:20:48.603" v="194" actId="20577"/>
          <ac:spMkLst>
            <pc:docMk/>
            <pc:sldMk cId="1632020864" sldId="377"/>
            <ac:spMk id="14338" creationId="{D467E558-3140-4C91-BD7A-2B6801F5ADDC}"/>
          </ac:spMkLst>
        </pc:spChg>
        <pc:spChg chg="mod">
          <ac:chgData name="Sarah Hazlehurst" userId="S::sarah.hazlehurst@fairtrade.org.uk::923e1b39-6092-4e40-abe9-6c1faef4983a" providerId="AD" clId="Web-{F1A62CDC-CC06-3BC3-568E-8077B243035E}" dt="2024-11-19T14:21:09.854" v="214" actId="20577"/>
          <ac:spMkLst>
            <pc:docMk/>
            <pc:sldMk cId="1632020864" sldId="377"/>
            <ac:spMk id="14339" creationId="{89550962-F8FB-4E79-9586-3F7CD92BBDD1}"/>
          </ac:spMkLst>
        </pc:spChg>
      </pc:sldChg>
      <pc:sldChg chg="modSp ord">
        <pc:chgData name="Sarah Hazlehurst" userId="S::sarah.hazlehurst@fairtrade.org.uk::923e1b39-6092-4e40-abe9-6c1faef4983a" providerId="AD" clId="Web-{F1A62CDC-CC06-3BC3-568E-8077B243035E}" dt="2024-11-19T14:20:00.555" v="180" actId="20577"/>
        <pc:sldMkLst>
          <pc:docMk/>
          <pc:sldMk cId="3079221726" sldId="383"/>
        </pc:sldMkLst>
        <pc:spChg chg="mod">
          <ac:chgData name="Sarah Hazlehurst" userId="S::sarah.hazlehurst@fairtrade.org.uk::923e1b39-6092-4e40-abe9-6c1faef4983a" providerId="AD" clId="Web-{F1A62CDC-CC06-3BC3-568E-8077B243035E}" dt="2024-11-19T14:19:53.477" v="176" actId="20577"/>
          <ac:spMkLst>
            <pc:docMk/>
            <pc:sldMk cId="3079221726" sldId="383"/>
            <ac:spMk id="2" creationId="{A7472DD8-1F51-474B-AB7E-B47CAD01350A}"/>
          </ac:spMkLst>
        </pc:spChg>
        <pc:spChg chg="mod">
          <ac:chgData name="Sarah Hazlehurst" userId="S::sarah.hazlehurst@fairtrade.org.uk::923e1b39-6092-4e40-abe9-6c1faef4983a" providerId="AD" clId="Web-{F1A62CDC-CC06-3BC3-568E-8077B243035E}" dt="2024-11-19T14:20:00.555" v="180" actId="20577"/>
          <ac:spMkLst>
            <pc:docMk/>
            <pc:sldMk cId="3079221726" sldId="383"/>
            <ac:spMk id="6" creationId="{84D14905-5B84-8CB4-ACDB-CF2320A3051C}"/>
          </ac:spMkLst>
        </pc:spChg>
      </pc:sldChg>
      <pc:sldChg chg="modSp ord">
        <pc:chgData name="Sarah Hazlehurst" userId="S::sarah.hazlehurst@fairtrade.org.uk::923e1b39-6092-4e40-abe9-6c1faef4983a" providerId="AD" clId="Web-{F1A62CDC-CC06-3BC3-568E-8077B243035E}" dt="2024-11-19T14:18:42.022" v="150" actId="20577"/>
        <pc:sldMkLst>
          <pc:docMk/>
          <pc:sldMk cId="2664695621" sldId="384"/>
        </pc:sldMkLst>
        <pc:spChg chg="mod">
          <ac:chgData name="Sarah Hazlehurst" userId="S::sarah.hazlehurst@fairtrade.org.uk::923e1b39-6092-4e40-abe9-6c1faef4983a" providerId="AD" clId="Web-{F1A62CDC-CC06-3BC3-568E-8077B243035E}" dt="2024-11-19T14:18:31.740" v="143" actId="20577"/>
          <ac:spMkLst>
            <pc:docMk/>
            <pc:sldMk cId="2664695621" sldId="384"/>
            <ac:spMk id="2" creationId="{A7472DD8-1F51-474B-AB7E-B47CAD01350A}"/>
          </ac:spMkLst>
        </pc:spChg>
      </pc:sldChg>
      <pc:sldChg chg="modSp">
        <pc:chgData name="Sarah Hazlehurst" userId="S::sarah.hazlehurst@fairtrade.org.uk::923e1b39-6092-4e40-abe9-6c1faef4983a" providerId="AD" clId="Web-{F1A62CDC-CC06-3BC3-568E-8077B243035E}" dt="2024-11-19T14:17:34.286" v="133" actId="20577"/>
        <pc:sldMkLst>
          <pc:docMk/>
          <pc:sldMk cId="336995292" sldId="385"/>
        </pc:sldMkLst>
        <pc:spChg chg="mod">
          <ac:chgData name="Sarah Hazlehurst" userId="S::sarah.hazlehurst@fairtrade.org.uk::923e1b39-6092-4e40-abe9-6c1faef4983a" providerId="AD" clId="Web-{F1A62CDC-CC06-3BC3-568E-8077B243035E}" dt="2024-11-19T14:15:55.314" v="85" actId="20577"/>
          <ac:spMkLst>
            <pc:docMk/>
            <pc:sldMk cId="336995292" sldId="385"/>
            <ac:spMk id="4" creationId="{740A11FD-1DB3-82E6-055B-99BB18C30DD2}"/>
          </ac:spMkLst>
        </pc:spChg>
        <pc:spChg chg="mod">
          <ac:chgData name="Sarah Hazlehurst" userId="S::sarah.hazlehurst@fairtrade.org.uk::923e1b39-6092-4e40-abe9-6c1faef4983a" providerId="AD" clId="Web-{F1A62CDC-CC06-3BC3-568E-8077B243035E}" dt="2024-11-19T14:17:34.286" v="133" actId="20577"/>
          <ac:spMkLst>
            <pc:docMk/>
            <pc:sldMk cId="336995292" sldId="385"/>
            <ac:spMk id="5" creationId="{C6AA25E7-97A3-1988-C7D4-34AD71409A1B}"/>
          </ac:spMkLst>
        </pc:spChg>
      </pc:sldChg>
      <pc:sldChg chg="modSp add replId">
        <pc:chgData name="Sarah Hazlehurst" userId="S::sarah.hazlehurst@fairtrade.org.uk::923e1b39-6092-4e40-abe9-6c1faef4983a" providerId="AD" clId="Web-{F1A62CDC-CC06-3BC3-568E-8077B243035E}" dt="2024-11-19T14:20:33.837" v="190" actId="20577"/>
        <pc:sldMkLst>
          <pc:docMk/>
          <pc:sldMk cId="1089598063" sldId="386"/>
        </pc:sldMkLst>
        <pc:spChg chg="mod">
          <ac:chgData name="Sarah Hazlehurst" userId="S::sarah.hazlehurst@fairtrade.org.uk::923e1b39-6092-4e40-abe9-6c1faef4983a" providerId="AD" clId="Web-{F1A62CDC-CC06-3BC3-568E-8077B243035E}" dt="2024-11-19T14:20:33.837" v="190" actId="20577"/>
          <ac:spMkLst>
            <pc:docMk/>
            <pc:sldMk cId="1089598063" sldId="386"/>
            <ac:spMk id="6" creationId="{84D14905-5B84-8CB4-ACDB-CF2320A3051C}"/>
          </ac:spMkLst>
        </pc:spChg>
      </pc:sldChg>
      <pc:sldChg chg="modSp add replId">
        <pc:chgData name="Sarah Hazlehurst" userId="S::sarah.hazlehurst@fairtrade.org.uk::923e1b39-6092-4e40-abe9-6c1faef4983a" providerId="AD" clId="Web-{F1A62CDC-CC06-3BC3-568E-8077B243035E}" dt="2024-11-19T14:23:03.560" v="246" actId="20577"/>
        <pc:sldMkLst>
          <pc:docMk/>
          <pc:sldMk cId="283530922" sldId="387"/>
        </pc:sldMkLst>
      </pc:sldChg>
      <pc:sldChg chg="modSp add replId">
        <pc:chgData name="Sarah Hazlehurst" userId="S::sarah.hazlehurst@fairtrade.org.uk::923e1b39-6092-4e40-abe9-6c1faef4983a" providerId="AD" clId="Web-{F1A62CDC-CC06-3BC3-568E-8077B243035E}" dt="2024-11-19T14:22:30.403" v="244" actId="20577"/>
        <pc:sldMkLst>
          <pc:docMk/>
          <pc:sldMk cId="1775886018" sldId="388"/>
        </pc:sldMkLst>
      </pc:sldChg>
      <pc:sldChg chg="del">
        <pc:chgData name="Sarah Hazlehurst" userId="S::sarah.hazlehurst@fairtrade.org.uk::923e1b39-6092-4e40-abe9-6c1faef4983a" providerId="AD" clId="Web-{F1A62CDC-CC06-3BC3-568E-8077B243035E}" dt="2024-11-19T14:15:44.330" v="81"/>
        <pc:sldMkLst>
          <pc:docMk/>
          <pc:sldMk cId="2194388344" sldId="389"/>
        </pc:sldMkLst>
      </pc:sldChg>
      <pc:sldChg chg="modSp add replId">
        <pc:chgData name="Sarah Hazlehurst" userId="S::sarah.hazlehurst@fairtrade.org.uk::923e1b39-6092-4e40-abe9-6c1faef4983a" providerId="AD" clId="Web-{F1A62CDC-CC06-3BC3-568E-8077B243035E}" dt="2024-11-19T14:22:27.871" v="243" actId="20577"/>
        <pc:sldMkLst>
          <pc:docMk/>
          <pc:sldMk cId="3035713629" sldId="389"/>
        </pc:sldMkLst>
        <pc:spChg chg="mod">
          <ac:chgData name="Sarah Hazlehurst" userId="S::sarah.hazlehurst@fairtrade.org.uk::923e1b39-6092-4e40-abe9-6c1faef4983a" providerId="AD" clId="Web-{F1A62CDC-CC06-3BC3-568E-8077B243035E}" dt="2024-11-19T14:22:27.871" v="243" actId="20577"/>
          <ac:spMkLst>
            <pc:docMk/>
            <pc:sldMk cId="3035713629" sldId="389"/>
            <ac:spMk id="2" creationId="{A7472DD8-1F51-474B-AB7E-B47CAD01350A}"/>
          </ac:spMkLst>
        </pc:spChg>
      </pc:sldChg>
      <pc:sldChg chg="del">
        <pc:chgData name="Sarah Hazlehurst" userId="S::sarah.hazlehurst@fairtrade.org.uk::923e1b39-6092-4e40-abe9-6c1faef4983a" providerId="AD" clId="Web-{F1A62CDC-CC06-3BC3-568E-8077B243035E}" dt="2024-11-19T14:15:40.548" v="78"/>
        <pc:sldMkLst>
          <pc:docMk/>
          <pc:sldMk cId="3361962678" sldId="394"/>
        </pc:sldMkLst>
      </pc:sldChg>
    </pc:docChg>
  </pc:docChgLst>
  <pc:docChgLst>
    <pc:chgData name="Elena Fernandez-Lee" userId="520bed11-6d88-4446-900d-a99850b931f1" providerId="ADAL" clId="{36A412E1-4747-4881-B0C9-D1E5FB84E647}"/>
    <pc:docChg chg="modSld sldOrd">
      <pc:chgData name="Elena Fernandez-Lee" userId="520bed11-6d88-4446-900d-a99850b931f1" providerId="ADAL" clId="{36A412E1-4747-4881-B0C9-D1E5FB84E647}" dt="2025-02-10T10:22:55.503" v="1"/>
      <pc:docMkLst>
        <pc:docMk/>
      </pc:docMkLst>
      <pc:sldChg chg="ord">
        <pc:chgData name="Elena Fernandez-Lee" userId="520bed11-6d88-4446-900d-a99850b931f1" providerId="ADAL" clId="{36A412E1-4747-4881-B0C9-D1E5FB84E647}" dt="2025-02-10T10:22:55.503" v="1"/>
        <pc:sldMkLst>
          <pc:docMk/>
          <pc:sldMk cId="336995292" sldId="38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D76300-631E-BB1D-DC7A-5D48B24A8B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F37E9B0-989B-9AFC-60A8-BDBD61AD0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76F05A-CD10-419C-B907-ECDB841039DC}" type="datetimeFigureOut">
              <a:rPr lang="en-GB" smtClean="0"/>
              <a:t>10/02/2025</a:t>
            </a:fld>
            <a:endParaRPr lang="en-GB"/>
          </a:p>
        </p:txBody>
      </p:sp>
      <p:sp>
        <p:nvSpPr>
          <p:cNvPr id="4" name="Footer Placeholder 3">
            <a:extLst>
              <a:ext uri="{FF2B5EF4-FFF2-40B4-BE49-F238E27FC236}">
                <a16:creationId xmlns:a16="http://schemas.microsoft.com/office/drawing/2014/main" id="{0F57FBD3-9ACB-7E72-011A-7D3A726AA3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44AFAFB-6CB6-DB77-C1F8-25A3B08266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2EB637-8F45-4BE4-9A5F-C274089ECE96}" type="slidenum">
              <a:rPr lang="en-GB" smtClean="0"/>
              <a:t>‹#›</a:t>
            </a:fld>
            <a:endParaRPr lang="en-GB"/>
          </a:p>
        </p:txBody>
      </p:sp>
    </p:spTree>
    <p:extLst>
      <p:ext uri="{BB962C8B-B14F-4D97-AF65-F5344CB8AC3E}">
        <p14:creationId xmlns:p14="http://schemas.microsoft.com/office/powerpoint/2010/main" val="3222977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6A55B5-5634-402A-B0A0-4225984B71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212AA8C-BADE-4044-9B75-5A44B8FCF83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1D4BA26-D908-4BB7-8E1F-074A1CDBC77A}" type="datetimeFigureOut">
              <a:rPr lang="en-US"/>
              <a:pPr>
                <a:defRPr/>
              </a:pPr>
              <a:t>2/10/2025</a:t>
            </a:fld>
            <a:endParaRPr lang="en-US"/>
          </a:p>
        </p:txBody>
      </p:sp>
      <p:sp>
        <p:nvSpPr>
          <p:cNvPr id="4" name="Slide Image Placeholder 3">
            <a:extLst>
              <a:ext uri="{FF2B5EF4-FFF2-40B4-BE49-F238E27FC236}">
                <a16:creationId xmlns:a16="http://schemas.microsoft.com/office/drawing/2014/main" id="{73603908-BB12-41A4-AC06-C705019CEE6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A15A53B-ED75-4CAC-A914-606CBD990C3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7B26028-E9E1-4590-86E1-9CCC3809E14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959F4C5-6E32-408D-96E4-2C9A1F1A13F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61E726-9247-4B66-893B-8C85E1BD2FC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latin typeface="Exo 2" pitchFamily="2" charset="77"/>
            </a:endParaRPr>
          </a:p>
        </p:txBody>
      </p:sp>
    </p:spTree>
    <p:extLst>
      <p:ext uri="{BB962C8B-B14F-4D97-AF65-F5344CB8AC3E}">
        <p14:creationId xmlns:p14="http://schemas.microsoft.com/office/powerpoint/2010/main" val="4054327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1.xml"/><Relationship Id="rId6" Type="http://schemas.openxmlformats.org/officeDocument/2006/relationships/hyperlink" Target="https://www.linkedin.com/company/the-fairtrade-foundation/" TargetMode="Externa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1.xml"/><Relationship Id="rId6" Type="http://schemas.openxmlformats.org/officeDocument/2006/relationships/hyperlink" Target="https://www.linkedin.com/company/the-fairtrade-foundation/" TargetMode="Externa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a:noFill/>
        </p:spPr>
        <p:txBody>
          <a:bodyPr anchor="b">
            <a:noAutofit/>
          </a:bodyPr>
          <a:lstStyle>
            <a:lvl1pPr>
              <a:defRPr sz="6600">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DEA82049-E3F8-402A-043C-0088662421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4146206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AC948110-D9B0-F75E-506F-7EBDF54F7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5" name="Slide Number Placeholder 5">
            <a:extLst>
              <a:ext uri="{FF2B5EF4-FFF2-40B4-BE49-F238E27FC236}">
                <a16:creationId xmlns:a16="http://schemas.microsoft.com/office/drawing/2014/main" id="{6AFDE99B-708D-E5F2-6C06-A273251C893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787474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391401" y="1167606"/>
            <a:ext cx="9409198" cy="4522788"/>
          </a:xfrm>
        </p:spPr>
        <p:txBody>
          <a:bodyPr>
            <a:normAutofit/>
          </a:bodyPr>
          <a:lstStyle>
            <a:lvl1pPr marL="0" indent="0">
              <a:buSzPct val="60000"/>
              <a:buFont typeface="Arial" panose="020B0604020202020204" pitchFamily="34" charset="0"/>
              <a:buNone/>
              <a:defRPr sz="3200" b="1">
                <a:solidFill>
                  <a:schemeClr val="tx1"/>
                </a:solidFill>
                <a:latin typeface="Exo 2" panose="00000500000000000000" pitchFamily="50" charset="0"/>
              </a:defRPr>
            </a:lvl1pPr>
          </a:lstStyle>
          <a:p>
            <a:pPr lvl="0"/>
            <a:r>
              <a:rPr lang="en-US"/>
              <a:t>Click to edit text</a:t>
            </a:r>
          </a:p>
        </p:txBody>
      </p:sp>
      <p:pic>
        <p:nvPicPr>
          <p:cNvPr id="2" name="Picture 1" descr="Logo&#10;&#10;Description automatically generated">
            <a:extLst>
              <a:ext uri="{FF2B5EF4-FFF2-40B4-BE49-F238E27FC236}">
                <a16:creationId xmlns:a16="http://schemas.microsoft.com/office/drawing/2014/main" id="{14371ED8-9560-E701-0475-68C36074C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FFE2E3AF-3ED4-5804-D248-B348BE380FB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413814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199"/>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4933949" cy="3657600"/>
          </a:xfrm>
          <a:prstGeom prst="rect">
            <a:avLst/>
          </a:prstGeom>
          <a:noFill/>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BC45B6E7-6B9B-39F9-D74E-3F86A13D8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8" name="Slide Number Placeholder 5">
            <a:extLst>
              <a:ext uri="{FF2B5EF4-FFF2-40B4-BE49-F238E27FC236}">
                <a16:creationId xmlns:a16="http://schemas.microsoft.com/office/drawing/2014/main" id="{F50704F5-638A-A6F5-98B0-26268E2F1CB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350411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200"/>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6A524B62-BE0D-7FE1-1E7E-1A94D5673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9" name="Slide Number Placeholder 5">
            <a:extLst>
              <a:ext uri="{FF2B5EF4-FFF2-40B4-BE49-F238E27FC236}">
                <a16:creationId xmlns:a16="http://schemas.microsoft.com/office/drawing/2014/main" id="{25B0BFC6-A71E-EE00-6042-C845A8ABD67C}"/>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864373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1" name="Picture 10" descr="Logo&#10;&#10;Description automatically generated">
            <a:extLst>
              <a:ext uri="{FF2B5EF4-FFF2-40B4-BE49-F238E27FC236}">
                <a16:creationId xmlns:a16="http://schemas.microsoft.com/office/drawing/2014/main" id="{6189C8D9-4134-6912-5521-80D3C713C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FA6CA78-69E0-8F64-B1DD-FA24D3D2265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46969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a:extLst>
              <a:ext uri="{FF2B5EF4-FFF2-40B4-BE49-F238E27FC236}">
                <a16:creationId xmlns:a16="http://schemas.microsoft.com/office/drawing/2014/main" id="{39F7ACF7-7F66-A3A9-8362-13DE42CD55A0}"/>
              </a:ext>
            </a:extLst>
          </p:cNvPr>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itle 1">
            <a:extLst>
              <a:ext uri="{FF2B5EF4-FFF2-40B4-BE49-F238E27FC236}">
                <a16:creationId xmlns:a16="http://schemas.microsoft.com/office/drawing/2014/main" id="{8BA7048F-300C-5E05-56C0-0C8B226A44D7}"/>
              </a:ext>
            </a:extLst>
          </p:cNvPr>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2" name="Picture 11" descr="Logo&#10;&#10;Description automatically generated">
            <a:extLst>
              <a:ext uri="{FF2B5EF4-FFF2-40B4-BE49-F238E27FC236}">
                <a16:creationId xmlns:a16="http://schemas.microsoft.com/office/drawing/2014/main" id="{5962DAC2-D3B2-3592-B1B5-7FF147B771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47357C3-C345-80E8-B39C-5EE7F8EFE027}"/>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68141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pic>
        <p:nvPicPr>
          <p:cNvPr id="6" name="Picture 5" descr="Logo&#10;&#10;Description automatically generated">
            <a:extLst>
              <a:ext uri="{FF2B5EF4-FFF2-40B4-BE49-F238E27FC236}">
                <a16:creationId xmlns:a16="http://schemas.microsoft.com/office/drawing/2014/main" id="{D43C5D28-E540-EF38-687F-919388229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7" name="Slide Number Placeholder 5">
            <a:extLst>
              <a:ext uri="{FF2B5EF4-FFF2-40B4-BE49-F238E27FC236}">
                <a16:creationId xmlns:a16="http://schemas.microsoft.com/office/drawing/2014/main" id="{6286C7CB-1C92-D4B6-7A76-23BBBF99034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07233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noAutofit/>
          </a:bodyPr>
          <a:lstStyle>
            <a:lvl1pPr>
              <a:defRPr>
                <a:solidFill>
                  <a:schemeClr val="tx1"/>
                </a:solidFill>
              </a:defRPr>
            </a:lvl1pPr>
          </a:lstStyle>
          <a:p>
            <a:r>
              <a:rPr lang="en-US"/>
              <a:t>Click to edit title</a:t>
            </a:r>
          </a:p>
        </p:txBody>
      </p:sp>
      <p:pic>
        <p:nvPicPr>
          <p:cNvPr id="5" name="Picture 4" descr="Logo&#10;&#10;Description automatically generated">
            <a:extLst>
              <a:ext uri="{FF2B5EF4-FFF2-40B4-BE49-F238E27FC236}">
                <a16:creationId xmlns:a16="http://schemas.microsoft.com/office/drawing/2014/main" id="{6D3EEB6B-D2D1-F496-E0C6-4BB54101F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6" name="Slide Number Placeholder 5">
            <a:extLst>
              <a:ext uri="{FF2B5EF4-FFF2-40B4-BE49-F238E27FC236}">
                <a16:creationId xmlns:a16="http://schemas.microsoft.com/office/drawing/2014/main" id="{CBF6511F-4CEC-B121-B9C0-6A58E219E3A2}"/>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232538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FT">
    <p:bg>
      <p:bgPr>
        <a:solidFill>
          <a:schemeClr val="accent1"/>
        </a:solidFill>
        <a:effectLst/>
      </p:bgPr>
    </p:bg>
    <p:spTree>
      <p:nvGrpSpPr>
        <p:cNvPr id="1" name=""/>
        <p:cNvGrpSpPr/>
        <p:nvPr/>
      </p:nvGrpSpPr>
      <p:grpSpPr>
        <a:xfrm>
          <a:off x="0" y="0"/>
          <a:ext cx="0" cy="0"/>
          <a:chOff x="0" y="0"/>
          <a:chExt cx="0" cy="0"/>
        </a:xfrm>
      </p:grpSpPr>
      <p:pic>
        <p:nvPicPr>
          <p:cNvPr id="10" name="Picture 9" title="Facebook icon">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11" name="Picture 10" title="Instagram icon">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12" name="Picture 11" title="Linkedin icon">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18" name="Picture 17" title="Twitter icon">
            <a:hlinkClick r:id="rId8"/>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19" name="Picture 18" title="Youtube icon">
            <a:hlinkClick r:id="rId10"/>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60E81C8-3D92-1BA0-E79A-0F3FFBC02A9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3" name="TextBox 2">
            <a:extLst>
              <a:ext uri="{FF2B5EF4-FFF2-40B4-BE49-F238E27FC236}">
                <a16:creationId xmlns:a16="http://schemas.microsoft.com/office/drawing/2014/main" id="{88E08883-539E-7E14-8EAE-1DF9165CE69F}"/>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1280992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nd slide FT">
    <p:bg>
      <p:bgPr>
        <a:solidFill>
          <a:schemeClr val="accent2"/>
        </a:solidFill>
        <a:effectLst/>
      </p:bgPr>
    </p:bg>
    <p:spTree>
      <p:nvGrpSpPr>
        <p:cNvPr id="1" name=""/>
        <p:cNvGrpSpPr/>
        <p:nvPr/>
      </p:nvGrpSpPr>
      <p:grpSpPr>
        <a:xfrm>
          <a:off x="0" y="0"/>
          <a:ext cx="0" cy="0"/>
          <a:chOff x="0" y="0"/>
          <a:chExt cx="0" cy="0"/>
        </a:xfrm>
      </p:grpSpPr>
      <p:pic>
        <p:nvPicPr>
          <p:cNvPr id="3" name="Picture 2" title="Facebook icon">
            <a:hlinkClick r:id="rId2"/>
            <a:extLst>
              <a:ext uri="{FF2B5EF4-FFF2-40B4-BE49-F238E27FC236}">
                <a16:creationId xmlns:a16="http://schemas.microsoft.com/office/drawing/2014/main" id="{3C760D21-FFA7-AF7F-159A-F815C027A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4" name="Picture 3" title="Instagram icon">
            <a:hlinkClick r:id="rId4"/>
            <a:extLst>
              <a:ext uri="{FF2B5EF4-FFF2-40B4-BE49-F238E27FC236}">
                <a16:creationId xmlns:a16="http://schemas.microsoft.com/office/drawing/2014/main" id="{B4427101-BF35-4C89-09CB-74FCBE4B3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5" name="Picture 4" title="Linkedin icon">
            <a:hlinkClick r:id="rId6"/>
            <a:extLst>
              <a:ext uri="{FF2B5EF4-FFF2-40B4-BE49-F238E27FC236}">
                <a16:creationId xmlns:a16="http://schemas.microsoft.com/office/drawing/2014/main" id="{728A05F7-C123-1F67-8BF3-69BCF38773F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7" name="Picture 6" title="Twitter icon">
            <a:hlinkClick r:id="rId8"/>
            <a:extLst>
              <a:ext uri="{FF2B5EF4-FFF2-40B4-BE49-F238E27FC236}">
                <a16:creationId xmlns:a16="http://schemas.microsoft.com/office/drawing/2014/main" id="{5B9825D4-988C-BD67-825E-47F48C4F48D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8" name="Picture 7" title="Youtube icon">
            <a:hlinkClick r:id="rId10"/>
            <a:extLst>
              <a:ext uri="{FF2B5EF4-FFF2-40B4-BE49-F238E27FC236}">
                <a16:creationId xmlns:a16="http://schemas.microsoft.com/office/drawing/2014/main" id="{8DA2AA6B-DB17-3449-2305-40546BDCA31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6C83EC4D-CA2A-A975-D226-921E4A7329D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13" name="TextBox 12">
            <a:extLst>
              <a:ext uri="{FF2B5EF4-FFF2-40B4-BE49-F238E27FC236}">
                <a16:creationId xmlns:a16="http://schemas.microsoft.com/office/drawing/2014/main" id="{A962D1D3-8E64-541C-8408-097DA8712BF3}"/>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754986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a:noFill/>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6" name="Picture 5" descr="Logo&#10;&#10;Description automatically generated">
            <a:extLst>
              <a:ext uri="{FF2B5EF4-FFF2-40B4-BE49-F238E27FC236}">
                <a16:creationId xmlns:a16="http://schemas.microsoft.com/office/drawing/2014/main" id="{1234DBAC-4BA1-040C-DDA4-3C3D4A4404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3982192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C0D9A459-B482-29A2-CDCC-D45272914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2866186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F05E487B-5991-7E4C-2F79-0D2BEEB5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2519239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slide 6">
    <p:spTree>
      <p:nvGrpSpPr>
        <p:cNvPr id="1" name=""/>
        <p:cNvGrpSpPr/>
        <p:nvPr/>
      </p:nvGrpSpPr>
      <p:grpSpPr>
        <a:xfrm>
          <a:off x="0" y="0"/>
          <a:ext cx="0" cy="0"/>
          <a:chOff x="0" y="0"/>
          <a:chExt cx="0" cy="0"/>
        </a:xfrm>
      </p:grpSpPr>
      <p:pic>
        <p:nvPicPr>
          <p:cNvPr id="9" name="Picture 8" descr="A picture containing tree, outdoor, blue&#10;&#10;Description automatically generated">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644" t="-103" b="103"/>
          <a:stretch/>
        </p:blipFill>
        <p:spPr>
          <a:xfrm>
            <a:off x="0" y="-7044"/>
            <a:ext cx="6924884" cy="6858000"/>
          </a:xfrm>
          <a:prstGeom prst="rect">
            <a:avLst/>
          </a:prstGeom>
        </p:spPr>
      </p:pic>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658053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7F74C12-FC51-93FA-5BCB-239263EAED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0257F61A-D846-EC11-6D25-687441DAD94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350449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slide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41" t="185" r="29635" b="-185"/>
          <a:stretch/>
        </p:blipFill>
        <p:spPr>
          <a:xfrm>
            <a:off x="0" y="-7044"/>
            <a:ext cx="6924884" cy="6877744"/>
          </a:xfrm>
          <a:prstGeom prst="rect">
            <a:avLst/>
          </a:prstGeom>
        </p:spPr>
      </p:pic>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969CA240-310B-179F-53E0-FFCE5D2A89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3CE8DDB6-DB5A-14BA-F439-67DCB5F5A3E6}"/>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tx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662456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slide 6">
    <p:spTree>
      <p:nvGrpSpPr>
        <p:cNvPr id="1" name=""/>
        <p:cNvGrpSpPr/>
        <p:nvPr/>
      </p:nvGrpSpPr>
      <p:grpSpPr>
        <a:xfrm>
          <a:off x="0" y="0"/>
          <a:ext cx="0" cy="0"/>
          <a:chOff x="0" y="0"/>
          <a:chExt cx="0" cy="0"/>
        </a:xfrm>
      </p:grpSpPr>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304826"/>
          </a:xfrm>
        </p:spPr>
        <p:txBody>
          <a:bodyPr/>
          <a:lstStyle>
            <a:lvl1pPr>
              <a:defRPr>
                <a:solidFill>
                  <a:schemeClr val="bg1"/>
                </a:solidFill>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0F2D712-5819-CF7D-0C92-B73B558F1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4" name="Slide Number Placeholder 5">
            <a:extLst>
              <a:ext uri="{FF2B5EF4-FFF2-40B4-BE49-F238E27FC236}">
                <a16:creationId xmlns:a16="http://schemas.microsoft.com/office/drawing/2014/main" id="{06A16ACA-D40B-3266-C658-59043CC7752A}"/>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bg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pic>
        <p:nvPicPr>
          <p:cNvPr id="5" name="Kuva 11">
            <a:extLst>
              <a:ext uri="{FF2B5EF4-FFF2-40B4-BE49-F238E27FC236}">
                <a16:creationId xmlns:a16="http://schemas.microsoft.com/office/drawing/2014/main" id="{A0E30E10-1F7F-6FB7-F4A7-B59EE5A49C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550" t="15825" r="31180" b="1040"/>
          <a:stretch/>
        </p:blipFill>
        <p:spPr bwMode="auto">
          <a:xfrm>
            <a:off x="-1" y="-7044"/>
            <a:ext cx="4864099" cy="6865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0414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815FA325-9BA9-8D70-3340-7968E8C8B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77"/>
          <a:stretch/>
        </p:blipFill>
        <p:spPr>
          <a:xfrm>
            <a:off x="508080" y="334578"/>
            <a:ext cx="1282219" cy="1149736"/>
          </a:xfrm>
          <a:prstGeom prst="rect">
            <a:avLst/>
          </a:prstGeom>
        </p:spPr>
      </p:pic>
    </p:spTree>
    <p:extLst>
      <p:ext uri="{BB962C8B-B14F-4D97-AF65-F5344CB8AC3E}">
        <p14:creationId xmlns:p14="http://schemas.microsoft.com/office/powerpoint/2010/main" val="507970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3" name="Text Placeholder 2"/>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3196A9D3-9D06-70C8-B126-AF73D58A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894977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6172200"/>
            <a:ext cx="685800" cy="685800"/>
          </a:xfrm>
          <a:prstGeom prst="rect">
            <a:avLst/>
          </a:prstGeom>
        </p:spPr>
        <p:txBody>
          <a:bodyPr lIns="0" tIns="0" rIns="0" bIns="0" anchor="ctr">
            <a:noAutofit/>
          </a:bodyPr>
          <a:lstStyle>
            <a:lvl1pPr algn="ctr" eaLnBrk="1" fontAlgn="auto" hangingPunct="1">
              <a:spcBef>
                <a:spcPts val="0"/>
              </a:spcBef>
              <a:spcAft>
                <a:spcPts val="0"/>
              </a:spcAft>
              <a:defRPr sz="1600" b="1">
                <a:solidFill>
                  <a:schemeClr val="tx1"/>
                </a:solidFill>
                <a:latin typeface="Exo 2" panose="00000500000000000000" pitchFamily="50" charset="0"/>
              </a:defRPr>
            </a:lvl1pPr>
          </a:lstStyle>
          <a:p>
            <a:pPr>
              <a:defRPr/>
            </a:pPr>
            <a:fld id="{28E2393B-7169-466E-B436-E2170B5DB2C2}" type="slidenum">
              <a:rPr lang="en-US" smtClean="0"/>
              <a:pPr>
                <a:defRPr/>
              </a:pPr>
              <a:t>‹#›</a:t>
            </a:fld>
            <a:endParaRPr lang="en-US"/>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Click to edit text</a:t>
            </a:r>
          </a:p>
        </p:txBody>
      </p:sp>
    </p:spTree>
  </p:cSld>
  <p:clrMap bg1="lt1" tx1="dk1" bg2="lt2" tx2="dk2" accent1="accent1" accent2="accent2" accent3="accent3" accent4="accent4" accent5="accent5" accent6="accent6" hlink="hlink" folHlink="folHlink"/>
  <p:sldLayoutIdLst>
    <p:sldLayoutId id="2147483702" r:id="rId1"/>
    <p:sldLayoutId id="2147483727" r:id="rId2"/>
    <p:sldLayoutId id="2147483728" r:id="rId3"/>
    <p:sldLayoutId id="2147483729" r:id="rId4"/>
    <p:sldLayoutId id="2147483730" r:id="rId5"/>
    <p:sldLayoutId id="2147483731" r:id="rId6"/>
    <p:sldLayoutId id="2147483732" r:id="rId7"/>
    <p:sldLayoutId id="2147483703" r:id="rId8"/>
    <p:sldLayoutId id="2147483705" r:id="rId9"/>
    <p:sldLayoutId id="2147483704" r:id="rId10"/>
    <p:sldLayoutId id="2147483706" r:id="rId11"/>
    <p:sldLayoutId id="2147483707" r:id="rId12"/>
    <p:sldLayoutId id="2147483708" r:id="rId13"/>
    <p:sldLayoutId id="2147483709" r:id="rId14"/>
    <p:sldLayoutId id="2147483724" r:id="rId15"/>
    <p:sldLayoutId id="2147483710" r:id="rId16"/>
    <p:sldLayoutId id="2147483711" r:id="rId17"/>
    <p:sldLayoutId id="2147483723" r:id="rId18"/>
    <p:sldLayoutId id="214748373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800100" indent="-342900" algn="l" rtl="0" eaLnBrk="0" fontAlgn="base" hangingPunct="0">
        <a:lnSpc>
          <a:spcPct val="90000"/>
        </a:lnSpc>
        <a:spcBef>
          <a:spcPts val="500"/>
        </a:spcBef>
        <a:spcAft>
          <a:spcPct val="0"/>
        </a:spcAft>
        <a:buSzPct val="100000"/>
        <a:buFont typeface="Wingdings" panose="05000000000000000000" pitchFamily="2" charset="2"/>
        <a:buChar char="§"/>
        <a:defRPr sz="2000"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48" userDrawn="1">
          <p15:clr>
            <a:srgbClr val="F26B43"/>
          </p15:clr>
        </p15:guide>
        <p15:guide id="4" pos="432" userDrawn="1">
          <p15:clr>
            <a:srgbClr val="F26B43"/>
          </p15:clr>
        </p15:guide>
        <p15:guide id="5" orient="horz" pos="4032" userDrawn="1">
          <p15:clr>
            <a:srgbClr val="F26B43"/>
          </p15:clr>
        </p15:guide>
        <p15:guide id="6"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690874049?&amp;login=true#_=_"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graph of three beekeepers in Chiapas, southern Mexico working on a bee farm to produce honey.">
            <a:extLst>
              <a:ext uri="{FF2B5EF4-FFF2-40B4-BE49-F238E27FC236}">
                <a16:creationId xmlns:a16="http://schemas.microsoft.com/office/drawing/2014/main" id="{D31DA64F-BA69-E748-8F4C-5EF196E4D53C}"/>
              </a:ext>
            </a:extLst>
          </p:cNvPr>
          <p:cNvPicPr>
            <a:picLocks noChangeAspect="1"/>
          </p:cNvPicPr>
          <p:nvPr/>
        </p:nvPicPr>
        <p:blipFill rotWithShape="1">
          <a:blip r:embed="rId2">
            <a:extLst>
              <a:ext uri="{28A0092B-C50C-407E-A947-70E740481C1C}">
                <a14:useLocalDpi xmlns:a14="http://schemas.microsoft.com/office/drawing/2010/main" val="0"/>
              </a:ext>
            </a:extLst>
          </a:blip>
          <a:srcRect r="10059" b="24204"/>
          <a:stretch/>
        </p:blipFill>
        <p:spPr>
          <a:xfrm>
            <a:off x="0" y="0"/>
            <a:ext cx="12192000" cy="6858000"/>
          </a:xfrm>
          <a:prstGeom prst="rect">
            <a:avLst/>
          </a:prstGeom>
        </p:spPr>
      </p:pic>
      <p:sp>
        <p:nvSpPr>
          <p:cNvPr id="14338" name="Title 11">
            <a:extLst>
              <a:ext uri="{FF2B5EF4-FFF2-40B4-BE49-F238E27FC236}">
                <a16:creationId xmlns:a16="http://schemas.microsoft.com/office/drawing/2014/main" id="{D467E558-3140-4C91-BD7A-2B6801F5ADDC}"/>
              </a:ext>
            </a:extLst>
          </p:cNvPr>
          <p:cNvSpPr>
            <a:spLocks noGrp="1" noChangeArrowheads="1"/>
          </p:cNvSpPr>
          <p:nvPr>
            <p:ph type="title"/>
          </p:nvPr>
        </p:nvSpPr>
        <p:spPr>
          <a:xfrm>
            <a:off x="685799" y="2725614"/>
            <a:ext cx="8229600" cy="1098550"/>
          </a:xfrm>
        </p:spPr>
        <p:txBody>
          <a:bodyPr/>
          <a:lstStyle/>
          <a:p>
            <a:pPr eaLnBrk="1" hangingPunct="1"/>
            <a:r>
              <a:rPr lang="en-US" altLang="en-US">
                <a:solidFill>
                  <a:schemeClr val="bg1"/>
                </a:solidFill>
                <a:effectLst>
                  <a:outerShdw blurRad="50800" dist="38100" dir="5400000" algn="t" rotWithShape="0">
                    <a:prstClr val="black">
                      <a:alpha val="40000"/>
                    </a:prstClr>
                  </a:outerShdw>
                </a:effectLst>
                <a:latin typeface="Alegreya Sans Black"/>
              </a:rPr>
              <a:t>Innovative Interventions</a:t>
            </a:r>
            <a:endParaRPr lang="en-US" altLang="en-US">
              <a:solidFill>
                <a:schemeClr val="bg1"/>
              </a:solidFill>
              <a:effectLst>
                <a:outerShdw blurRad="50800" dist="38100" dir="5400000" algn="t" rotWithShape="0">
                  <a:prstClr val="black">
                    <a:alpha val="40000"/>
                  </a:prstClr>
                </a:outerShdw>
              </a:effectLst>
            </a:endParaRPr>
          </a:p>
        </p:txBody>
      </p:sp>
      <p:sp>
        <p:nvSpPr>
          <p:cNvPr id="5" name="Text Placeholder 4">
            <a:extLst>
              <a:ext uri="{FF2B5EF4-FFF2-40B4-BE49-F238E27FC236}">
                <a16:creationId xmlns:a16="http://schemas.microsoft.com/office/drawing/2014/main" id="{948766DE-9023-4B12-1A9E-92467A08DDAF}"/>
              </a:ext>
            </a:extLst>
          </p:cNvPr>
          <p:cNvSpPr>
            <a:spLocks noGrp="1"/>
          </p:cNvSpPr>
          <p:nvPr>
            <p:ph type="body" sz="quarter" idx="10"/>
          </p:nvPr>
        </p:nvSpPr>
        <p:spPr>
          <a:xfrm>
            <a:off x="685799" y="3915996"/>
            <a:ext cx="8229600" cy="457200"/>
          </a:xfrm>
        </p:spPr>
        <p:txBody>
          <a:bodyPr/>
          <a:lstStyle/>
          <a:p>
            <a:r>
              <a:rPr lang="en-US">
                <a:solidFill>
                  <a:schemeClr val="bg1"/>
                </a:solidFill>
                <a:latin typeface="Exo 2"/>
              </a:rPr>
              <a:t>Participant support for achieving your </a:t>
            </a:r>
            <a:endParaRPr lang="en-US">
              <a:solidFill>
                <a:schemeClr val="bg1"/>
              </a:solidFill>
            </a:endParaRPr>
          </a:p>
          <a:p>
            <a:r>
              <a:rPr lang="en-US">
                <a:solidFill>
                  <a:schemeClr val="bg1"/>
                </a:solidFill>
                <a:latin typeface="Exo 2"/>
              </a:rPr>
              <a:t>Fairtrade University &amp; College Award</a:t>
            </a:r>
            <a:endParaRPr lang="en-US">
              <a:solidFill>
                <a:schemeClr val="bg1"/>
              </a:solidFill>
            </a:endParaRPr>
          </a:p>
        </p:txBody>
      </p:sp>
      <p:pic>
        <p:nvPicPr>
          <p:cNvPr id="2" name="Picture 1" descr="Logo&#10;&#10;Description automatically generated">
            <a:extLst>
              <a:ext uri="{FF2B5EF4-FFF2-40B4-BE49-F238E27FC236}">
                <a16:creationId xmlns:a16="http://schemas.microsoft.com/office/drawing/2014/main" id="{A9A70813-4AAB-BA44-D5C5-3DDA84BBA1BE}"/>
              </a:ext>
            </a:extLst>
          </p:cNvPr>
          <p:cNvPicPr>
            <a:picLocks noChangeAspect="1"/>
          </p:cNvPicPr>
          <p:nvPr/>
        </p:nvPicPr>
        <p:blipFill rotWithShape="1">
          <a:blip r:embed="rId3">
            <a:extLst>
              <a:ext uri="{28A0092B-C50C-407E-A947-70E740481C1C}">
                <a14:useLocalDpi xmlns:a14="http://schemas.microsoft.com/office/drawing/2010/main" val="0"/>
              </a:ext>
            </a:extLst>
          </a:blip>
          <a:srcRect l="6688" r="7439" b="20047"/>
          <a:stretch/>
        </p:blipFill>
        <p:spPr>
          <a:xfrm>
            <a:off x="596899" y="389890"/>
            <a:ext cx="1041400" cy="1086485"/>
          </a:xfrm>
          <a:prstGeom prst="rect">
            <a:avLst/>
          </a:prstGeom>
        </p:spPr>
      </p:pic>
    </p:spTree>
    <p:extLst>
      <p:ext uri="{BB962C8B-B14F-4D97-AF65-F5344CB8AC3E}">
        <p14:creationId xmlns:p14="http://schemas.microsoft.com/office/powerpoint/2010/main" val="2714420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B38CD0-FE27-55B6-FC52-381DE1E401B4}"/>
              </a:ext>
            </a:extLst>
          </p:cNvPr>
          <p:cNvSpPr>
            <a:spLocks noGrp="1"/>
          </p:cNvSpPr>
          <p:nvPr>
            <p:ph type="sldNum" sz="quarter" idx="10"/>
          </p:nvPr>
        </p:nvSpPr>
        <p:spPr/>
        <p:txBody>
          <a:bodyPr/>
          <a:lstStyle/>
          <a:p>
            <a:pPr>
              <a:defRPr/>
            </a:pPr>
            <a:fld id="{360DDABC-F624-4E2F-BC1E-1B8F4309F2BD}" type="slidenum">
              <a:rPr lang="en-US" smtClean="0"/>
              <a:pPr>
                <a:defRPr/>
              </a:pPr>
              <a:t>10</a:t>
            </a:fld>
            <a:endParaRPr lang="en-US"/>
          </a:p>
        </p:txBody>
      </p:sp>
      <p:sp>
        <p:nvSpPr>
          <p:cNvPr id="4" name="Subtitle 3">
            <a:extLst>
              <a:ext uri="{FF2B5EF4-FFF2-40B4-BE49-F238E27FC236}">
                <a16:creationId xmlns:a16="http://schemas.microsoft.com/office/drawing/2014/main" id="{CAAF1BE1-8C9B-69BE-CECF-8C0744E288C2}"/>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A578D5B0-D1ED-D0DD-A981-F66BDE03CFA3}"/>
              </a:ext>
            </a:extLst>
          </p:cNvPr>
          <p:cNvPicPr>
            <a:picLocks noChangeAspect="1"/>
          </p:cNvPicPr>
          <p:nvPr/>
        </p:nvPicPr>
        <p:blipFill>
          <a:blip r:embed="rId2"/>
          <a:srcRect l="4369" r="16743"/>
          <a:stretch/>
        </p:blipFill>
        <p:spPr>
          <a:xfrm>
            <a:off x="6240736" y="1897628"/>
            <a:ext cx="5708555" cy="4061653"/>
          </a:xfrm>
          <a:prstGeom prst="rect">
            <a:avLst/>
          </a:prstGeom>
        </p:spPr>
      </p:pic>
      <p:sp>
        <p:nvSpPr>
          <p:cNvPr id="10" name="TextBox 9">
            <a:extLst>
              <a:ext uri="{FF2B5EF4-FFF2-40B4-BE49-F238E27FC236}">
                <a16:creationId xmlns:a16="http://schemas.microsoft.com/office/drawing/2014/main" id="{FAE4254B-B14F-8590-B419-FDBD9FB7FE2C}"/>
              </a:ext>
            </a:extLst>
          </p:cNvPr>
          <p:cNvSpPr txBox="1"/>
          <p:nvPr/>
        </p:nvSpPr>
        <p:spPr>
          <a:xfrm>
            <a:off x="685800" y="6089878"/>
            <a:ext cx="6150428" cy="369332"/>
          </a:xfrm>
          <a:prstGeom prst="rect">
            <a:avLst/>
          </a:prstGeom>
          <a:noFill/>
        </p:spPr>
        <p:txBody>
          <a:bodyPr wrap="square">
            <a:spAutoFit/>
          </a:bodyPr>
          <a:lstStyle/>
          <a:p>
            <a:r>
              <a:rPr lang="en-US" sz="1800" dirty="0">
                <a:hlinkClick r:id="rId3"/>
              </a:rPr>
              <a:t>Fairtrade Fortnight at AUB on Vimeo</a:t>
            </a:r>
            <a:endParaRPr lang="en-GB" dirty="0"/>
          </a:p>
        </p:txBody>
      </p:sp>
      <p:pic>
        <p:nvPicPr>
          <p:cNvPr id="12" name="Picture 11">
            <a:extLst>
              <a:ext uri="{FF2B5EF4-FFF2-40B4-BE49-F238E27FC236}">
                <a16:creationId xmlns:a16="http://schemas.microsoft.com/office/drawing/2014/main" id="{F645A633-0261-C6FD-DA5C-C44D446BB423}"/>
              </a:ext>
            </a:extLst>
          </p:cNvPr>
          <p:cNvPicPr>
            <a:picLocks noChangeAspect="1"/>
          </p:cNvPicPr>
          <p:nvPr/>
        </p:nvPicPr>
        <p:blipFill>
          <a:blip r:embed="rId4"/>
          <a:srcRect l="15445"/>
          <a:stretch/>
        </p:blipFill>
        <p:spPr>
          <a:xfrm>
            <a:off x="357007" y="1897629"/>
            <a:ext cx="5708555" cy="4061653"/>
          </a:xfrm>
          <a:prstGeom prst="rect">
            <a:avLst/>
          </a:prstGeom>
        </p:spPr>
      </p:pic>
      <p:sp>
        <p:nvSpPr>
          <p:cNvPr id="14" name="TextBox 13">
            <a:extLst>
              <a:ext uri="{FF2B5EF4-FFF2-40B4-BE49-F238E27FC236}">
                <a16:creationId xmlns:a16="http://schemas.microsoft.com/office/drawing/2014/main" id="{3BB3E46D-C453-E300-74E5-F061BEB790D2}"/>
              </a:ext>
            </a:extLst>
          </p:cNvPr>
          <p:cNvSpPr txBox="1"/>
          <p:nvPr/>
        </p:nvSpPr>
        <p:spPr>
          <a:xfrm>
            <a:off x="335235" y="386497"/>
            <a:ext cx="9280071" cy="1323439"/>
          </a:xfrm>
          <a:prstGeom prst="rect">
            <a:avLst/>
          </a:prstGeom>
          <a:noFill/>
        </p:spPr>
        <p:txBody>
          <a:bodyPr wrap="square">
            <a:spAutoFit/>
          </a:bodyPr>
          <a:lstStyle/>
          <a:p>
            <a:r>
              <a:rPr lang="en-US" sz="4000" dirty="0"/>
              <a:t>Case Study 2: Bournemouth Arts University end of year art exhibition</a:t>
            </a:r>
            <a:endParaRPr lang="en-GB" sz="4000" dirty="0"/>
          </a:p>
        </p:txBody>
      </p:sp>
    </p:spTree>
    <p:extLst>
      <p:ext uri="{BB962C8B-B14F-4D97-AF65-F5344CB8AC3E}">
        <p14:creationId xmlns:p14="http://schemas.microsoft.com/office/powerpoint/2010/main" val="1785350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43FBC0-4D9C-BE55-6F2C-8A10A05586E5}"/>
              </a:ext>
            </a:extLst>
          </p:cNvPr>
          <p:cNvPicPr>
            <a:picLocks noChangeAspect="1"/>
          </p:cNvPicPr>
          <p:nvPr/>
        </p:nvPicPr>
        <p:blipFill>
          <a:blip r:embed="rId2"/>
          <a:stretch>
            <a:fillRect/>
          </a:stretch>
        </p:blipFill>
        <p:spPr>
          <a:xfrm>
            <a:off x="0" y="822457"/>
            <a:ext cx="12192000" cy="5213086"/>
          </a:xfrm>
          <a:prstGeom prst="rect">
            <a:avLst/>
          </a:prstGeom>
        </p:spPr>
      </p:pic>
    </p:spTree>
    <p:extLst>
      <p:ext uri="{BB962C8B-B14F-4D97-AF65-F5344CB8AC3E}">
        <p14:creationId xmlns:p14="http://schemas.microsoft.com/office/powerpoint/2010/main" val="325179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apers and cards on a table&#10;&#10;Description automatically generated">
            <a:extLst>
              <a:ext uri="{FF2B5EF4-FFF2-40B4-BE49-F238E27FC236}">
                <a16:creationId xmlns:a16="http://schemas.microsoft.com/office/drawing/2014/main" id="{2DC5CA35-2622-414A-72FF-2CC883EC8E5B}"/>
              </a:ext>
            </a:extLst>
          </p:cNvPr>
          <p:cNvPicPr>
            <a:picLocks noChangeAspect="1"/>
          </p:cNvPicPr>
          <p:nvPr/>
        </p:nvPicPr>
        <p:blipFill>
          <a:blip r:embed="rId2"/>
          <a:stretch>
            <a:fillRect/>
          </a:stretch>
        </p:blipFill>
        <p:spPr>
          <a:xfrm rot="10800000">
            <a:off x="643468" y="1743963"/>
            <a:ext cx="5294716" cy="3971037"/>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sitting on a brown carpet with cards on it&#10;&#10;Description automatically generated">
            <a:extLst>
              <a:ext uri="{FF2B5EF4-FFF2-40B4-BE49-F238E27FC236}">
                <a16:creationId xmlns:a16="http://schemas.microsoft.com/office/drawing/2014/main" id="{58BD9B9A-7BF1-817D-15EB-1F0BB1D83640}"/>
              </a:ext>
            </a:extLst>
          </p:cNvPr>
          <p:cNvPicPr>
            <a:picLocks noChangeAspect="1"/>
          </p:cNvPicPr>
          <p:nvPr/>
        </p:nvPicPr>
        <p:blipFill>
          <a:blip r:embed="rId3"/>
          <a:stretch>
            <a:fillRect/>
          </a:stretch>
        </p:blipFill>
        <p:spPr>
          <a:xfrm>
            <a:off x="6221733" y="1774951"/>
            <a:ext cx="5294715" cy="3971036"/>
          </a:xfrm>
          <a:prstGeom prst="rect">
            <a:avLst/>
          </a:prstGeom>
        </p:spPr>
      </p:pic>
      <p:sp>
        <p:nvSpPr>
          <p:cNvPr id="4" name="TextBox 3">
            <a:extLst>
              <a:ext uri="{FF2B5EF4-FFF2-40B4-BE49-F238E27FC236}">
                <a16:creationId xmlns:a16="http://schemas.microsoft.com/office/drawing/2014/main" id="{1CDD29D5-E4B9-C3E6-4013-0C11A3BE6A39}"/>
              </a:ext>
            </a:extLst>
          </p:cNvPr>
          <p:cNvSpPr txBox="1"/>
          <p:nvPr/>
        </p:nvSpPr>
        <p:spPr>
          <a:xfrm>
            <a:off x="996040" y="773667"/>
            <a:ext cx="10718943" cy="707886"/>
          </a:xfrm>
          <a:prstGeom prst="rect">
            <a:avLst/>
          </a:prstGeom>
          <a:noFill/>
        </p:spPr>
        <p:txBody>
          <a:bodyPr wrap="square">
            <a:spAutoFit/>
          </a:bodyPr>
          <a:lstStyle/>
          <a:p>
            <a:r>
              <a:rPr lang="en-US" sz="4000" dirty="0"/>
              <a:t>Case Study 3: University of Plymouth Nursery</a:t>
            </a:r>
            <a:endParaRPr lang="en-GB" sz="4000" dirty="0"/>
          </a:p>
        </p:txBody>
      </p:sp>
      <p:sp>
        <p:nvSpPr>
          <p:cNvPr id="7" name="Slide Number Placeholder 1">
            <a:extLst>
              <a:ext uri="{FF2B5EF4-FFF2-40B4-BE49-F238E27FC236}">
                <a16:creationId xmlns:a16="http://schemas.microsoft.com/office/drawing/2014/main" id="{0AB50B3F-68C4-143B-51AC-C75901CBAF34}"/>
              </a:ext>
            </a:extLst>
          </p:cNvPr>
          <p:cNvSpPr>
            <a:spLocks noGrp="1"/>
          </p:cNvSpPr>
          <p:nvPr>
            <p:ph type="sldNum" sz="quarter" idx="10"/>
          </p:nvPr>
        </p:nvSpPr>
        <p:spPr>
          <a:xfrm>
            <a:off x="11506200" y="6258088"/>
            <a:ext cx="685800" cy="685800"/>
          </a:xfrm>
        </p:spPr>
        <p:txBody>
          <a:bodyPr/>
          <a:lstStyle/>
          <a:p>
            <a:pPr>
              <a:defRPr/>
            </a:pPr>
            <a:fld id="{360DDABC-F624-4E2F-BC1E-1B8F4309F2BD}" type="slidenum">
              <a:rPr lang="en-US" smtClean="0"/>
              <a:pPr>
                <a:defRPr/>
              </a:pPr>
              <a:t>12</a:t>
            </a:fld>
            <a:endParaRPr lang="en-US"/>
          </a:p>
        </p:txBody>
      </p:sp>
    </p:spTree>
    <p:extLst>
      <p:ext uri="{BB962C8B-B14F-4D97-AF65-F5344CB8AC3E}">
        <p14:creationId xmlns:p14="http://schemas.microsoft.com/office/powerpoint/2010/main" val="4145081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C85DCF-6849-DD0C-5E7E-57225E7701AD}"/>
              </a:ext>
            </a:extLst>
          </p:cNvPr>
          <p:cNvSpPr>
            <a:spLocks noGrp="1"/>
          </p:cNvSpPr>
          <p:nvPr>
            <p:ph type="sldNum" sz="quarter" idx="10"/>
          </p:nvPr>
        </p:nvSpPr>
        <p:spPr/>
        <p:txBody>
          <a:bodyPr/>
          <a:lstStyle/>
          <a:p>
            <a:pPr>
              <a:defRPr/>
            </a:pPr>
            <a:fld id="{360DDABC-F624-4E2F-BC1E-1B8F4309F2BD}" type="slidenum">
              <a:rPr lang="en-US" smtClean="0"/>
              <a:pPr>
                <a:defRPr/>
              </a:pPr>
              <a:t>13</a:t>
            </a:fld>
            <a:endParaRPr lang="en-US"/>
          </a:p>
        </p:txBody>
      </p:sp>
      <p:pic>
        <p:nvPicPr>
          <p:cNvPr id="5" name="Picture 4" descr="A group of people in a room with a projector screen&#10;&#10;Description automatically generated">
            <a:extLst>
              <a:ext uri="{FF2B5EF4-FFF2-40B4-BE49-F238E27FC236}">
                <a16:creationId xmlns:a16="http://schemas.microsoft.com/office/drawing/2014/main" id="{D472DEB0-36F0-8C1A-159B-FFD4578C7A9A}"/>
              </a:ext>
            </a:extLst>
          </p:cNvPr>
          <p:cNvPicPr>
            <a:picLocks noChangeAspect="1"/>
          </p:cNvPicPr>
          <p:nvPr/>
        </p:nvPicPr>
        <p:blipFill>
          <a:blip r:embed="rId2"/>
          <a:srcRect l="18989" r="19082" b="-537"/>
          <a:stretch/>
        </p:blipFill>
        <p:spPr>
          <a:xfrm>
            <a:off x="6096000" y="1977212"/>
            <a:ext cx="5450402" cy="4129042"/>
          </a:xfrm>
          <a:prstGeom prst="rect">
            <a:avLst/>
          </a:prstGeom>
        </p:spPr>
      </p:pic>
      <p:pic>
        <p:nvPicPr>
          <p:cNvPr id="6" name="Picture 5" descr="A group of people in a room with a projector screen&#10;&#10;Description automatically generated">
            <a:extLst>
              <a:ext uri="{FF2B5EF4-FFF2-40B4-BE49-F238E27FC236}">
                <a16:creationId xmlns:a16="http://schemas.microsoft.com/office/drawing/2014/main" id="{97F8C2B0-3751-0379-C080-C55A30D1400E}"/>
              </a:ext>
            </a:extLst>
          </p:cNvPr>
          <p:cNvPicPr>
            <a:picLocks noChangeAspect="1"/>
          </p:cNvPicPr>
          <p:nvPr/>
        </p:nvPicPr>
        <p:blipFill>
          <a:blip r:embed="rId3"/>
          <a:srcRect l="19188" r="19748" b="-3030"/>
          <a:stretch/>
        </p:blipFill>
        <p:spPr>
          <a:xfrm>
            <a:off x="376894" y="1977212"/>
            <a:ext cx="5460443" cy="4280876"/>
          </a:xfrm>
          <a:prstGeom prst="rect">
            <a:avLst/>
          </a:prstGeom>
        </p:spPr>
      </p:pic>
      <p:sp>
        <p:nvSpPr>
          <p:cNvPr id="4" name="TextBox 3">
            <a:extLst>
              <a:ext uri="{FF2B5EF4-FFF2-40B4-BE49-F238E27FC236}">
                <a16:creationId xmlns:a16="http://schemas.microsoft.com/office/drawing/2014/main" id="{783BE74C-19EB-62D9-15F7-B2E428F02C1A}"/>
              </a:ext>
            </a:extLst>
          </p:cNvPr>
          <p:cNvSpPr txBox="1"/>
          <p:nvPr/>
        </p:nvSpPr>
        <p:spPr>
          <a:xfrm>
            <a:off x="157841" y="257012"/>
            <a:ext cx="10303329" cy="1323439"/>
          </a:xfrm>
          <a:prstGeom prst="rect">
            <a:avLst/>
          </a:prstGeom>
          <a:noFill/>
        </p:spPr>
        <p:txBody>
          <a:bodyPr wrap="square">
            <a:spAutoFit/>
          </a:bodyPr>
          <a:lstStyle/>
          <a:p>
            <a:r>
              <a:rPr lang="en" sz="4000" dirty="0"/>
              <a:t>Case Study 4: Kingston University </a:t>
            </a:r>
            <a:r>
              <a:rPr lang="en" sz="4000" dirty="0">
                <a:latin typeface="Alegreya Sans"/>
              </a:rPr>
              <a:t>R</a:t>
            </a:r>
            <a:r>
              <a:rPr lang="en" sz="4000" dirty="0"/>
              <a:t>oundtable discussion</a:t>
            </a:r>
            <a:endParaRPr lang="en-GB" sz="4000" dirty="0"/>
          </a:p>
        </p:txBody>
      </p:sp>
    </p:spTree>
    <p:extLst>
      <p:ext uri="{BB962C8B-B14F-4D97-AF65-F5344CB8AC3E}">
        <p14:creationId xmlns:p14="http://schemas.microsoft.com/office/powerpoint/2010/main" val="3963709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7547D4-298B-4ABD-8268-22A220F32FD8}"/>
              </a:ext>
            </a:extLst>
          </p:cNvPr>
          <p:cNvSpPr>
            <a:spLocks noGrp="1"/>
          </p:cNvSpPr>
          <p:nvPr>
            <p:ph type="sldNum" sz="quarter" idx="10"/>
          </p:nvPr>
        </p:nvSpPr>
        <p:spPr/>
        <p:txBody>
          <a:bodyPr/>
          <a:lstStyle/>
          <a:p>
            <a:pPr>
              <a:defRPr/>
            </a:pPr>
            <a:r>
              <a:rPr lang="en-US"/>
              <a:t>9</a:t>
            </a:r>
            <a:endParaRPr lang="en-US">
              <a:solidFill>
                <a:schemeClr val="tx1"/>
              </a:solidFill>
            </a:endParaRPr>
          </a:p>
        </p:txBody>
      </p:sp>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511628" y="522984"/>
            <a:ext cx="11462657" cy="914400"/>
          </a:xfrm>
        </p:spPr>
        <p:txBody>
          <a:bodyPr anchor="ctr"/>
          <a:lstStyle/>
          <a:p>
            <a:r>
              <a:rPr lang="en" sz="4000" b="0" dirty="0">
                <a:latin typeface="+mn-lt"/>
              </a:rPr>
              <a:t>Case study 5: Middlesex &amp; Bournemouth Universities "Climate Justice Now!" programme</a:t>
            </a:r>
            <a:endParaRPr lang="en-US" sz="4000" b="0" dirty="0">
              <a:latin typeface="+mn-lt"/>
            </a:endParaRPr>
          </a:p>
        </p:txBody>
      </p:sp>
      <p:pic>
        <p:nvPicPr>
          <p:cNvPr id="3" name="Picture 2">
            <a:extLst>
              <a:ext uri="{FF2B5EF4-FFF2-40B4-BE49-F238E27FC236}">
                <a16:creationId xmlns:a16="http://schemas.microsoft.com/office/drawing/2014/main" id="{F76AAACF-9019-2BC0-DABF-34E5ECAF6384}"/>
              </a:ext>
            </a:extLst>
          </p:cNvPr>
          <p:cNvPicPr>
            <a:picLocks noChangeAspect="1"/>
          </p:cNvPicPr>
          <p:nvPr/>
        </p:nvPicPr>
        <p:blipFill>
          <a:blip r:embed="rId2"/>
          <a:stretch>
            <a:fillRect/>
          </a:stretch>
        </p:blipFill>
        <p:spPr>
          <a:xfrm>
            <a:off x="2388687" y="1671903"/>
            <a:ext cx="6770812" cy="4826868"/>
          </a:xfrm>
          <a:prstGeom prst="rect">
            <a:avLst/>
          </a:prstGeom>
        </p:spPr>
      </p:pic>
    </p:spTree>
    <p:extLst>
      <p:ext uri="{BB962C8B-B14F-4D97-AF65-F5344CB8AC3E}">
        <p14:creationId xmlns:p14="http://schemas.microsoft.com/office/powerpoint/2010/main" val="3035713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2" name="Title 1">
            <a:extLst>
              <a:ext uri="{FF2B5EF4-FFF2-40B4-BE49-F238E27FC236}">
                <a16:creationId xmlns:a16="http://schemas.microsoft.com/office/drawing/2014/main" id="{D4C1694D-2B99-4F94-8FDE-2255BE66398D}"/>
              </a:ext>
            </a:extLst>
          </p:cNvPr>
          <p:cNvSpPr>
            <a:spLocks noGrp="1"/>
          </p:cNvSpPr>
          <p:nvPr>
            <p:ph type="title"/>
          </p:nvPr>
        </p:nvSpPr>
        <p:spPr>
          <a:xfrm>
            <a:off x="685800" y="2880360"/>
            <a:ext cx="9131968" cy="1097280"/>
          </a:xfrm>
        </p:spPr>
        <p:txBody>
          <a:bodyPr/>
          <a:lstStyle/>
          <a:p>
            <a:r>
              <a:rPr lang="en-US" sz="10400"/>
              <a:t>Thanks!</a:t>
            </a:r>
          </a:p>
        </p:txBody>
      </p:sp>
      <p:sp>
        <p:nvSpPr>
          <p:cNvPr id="4" name="Text Placeholder 3">
            <a:extLst>
              <a:ext uri="{FF2B5EF4-FFF2-40B4-BE49-F238E27FC236}">
                <a16:creationId xmlns:a16="http://schemas.microsoft.com/office/drawing/2014/main" id="{B8738F1C-A662-4467-BDD3-C9D33D15A6BE}"/>
              </a:ext>
            </a:extLst>
          </p:cNvPr>
          <p:cNvSpPr>
            <a:spLocks noGrp="1"/>
          </p:cNvSpPr>
          <p:nvPr>
            <p:ph type="body" sz="quarter" idx="10"/>
          </p:nvPr>
        </p:nvSpPr>
        <p:spPr>
          <a:xfrm>
            <a:off x="685800" y="4130039"/>
            <a:ext cx="8229600" cy="1017313"/>
          </a:xfrm>
        </p:spPr>
        <p:txBody>
          <a:bodyPr anchor="t"/>
          <a:lstStyle/>
          <a:p>
            <a:pPr marL="0" indent="0"/>
            <a:r>
              <a:rPr lang="en-SG" sz="2000">
                <a:latin typeface="Exo 2"/>
              </a:rPr>
              <a:t>Any questions?</a:t>
            </a:r>
          </a:p>
          <a:p>
            <a:pPr marL="0" indent="0">
              <a:spcBef>
                <a:spcPts val="800"/>
              </a:spcBef>
              <a:spcAft>
                <a:spcPts val="800"/>
              </a:spcAft>
              <a:buClr>
                <a:schemeClr val="dk1"/>
              </a:buClr>
              <a:buSzPts val="1100"/>
            </a:pPr>
            <a:endParaRPr lang="en-SG" sz="2000" b="1">
              <a:latin typeface="Exo 2" pitchFamily="2" charset="0"/>
            </a:endParaRPr>
          </a:p>
        </p:txBody>
      </p:sp>
      <p:pic>
        <p:nvPicPr>
          <p:cNvPr id="5" name="Google Shape;322;p9" title="Dialogue icon">
            <a:extLst>
              <a:ext uri="{FF2B5EF4-FFF2-40B4-BE49-F238E27FC236}">
                <a16:creationId xmlns:a16="http://schemas.microsoft.com/office/drawing/2014/main" id="{488D5608-CBEB-1648-0324-24FB33C91CC4}"/>
              </a:ext>
            </a:extLst>
          </p:cNvPr>
          <p:cNvPicPr preferRelativeResize="0"/>
          <p:nvPr/>
        </p:nvPicPr>
        <p:blipFill rotWithShape="1">
          <a:blip r:embed="rId3">
            <a:alphaModFix/>
          </a:blip>
          <a:srcRect/>
          <a:stretch/>
        </p:blipFill>
        <p:spPr>
          <a:xfrm>
            <a:off x="6745184" y="947420"/>
            <a:ext cx="4989616" cy="4963160"/>
          </a:xfrm>
          <a:prstGeom prst="rect">
            <a:avLst/>
          </a:prstGeom>
          <a:noFill/>
          <a:ln>
            <a:noFill/>
          </a:ln>
        </p:spPr>
      </p:pic>
    </p:spTree>
    <p:extLst>
      <p:ext uri="{BB962C8B-B14F-4D97-AF65-F5344CB8AC3E}">
        <p14:creationId xmlns:p14="http://schemas.microsoft.com/office/powerpoint/2010/main" val="3197397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740A11FD-1DB3-82E6-055B-99BB18C30DD2}"/>
              </a:ext>
            </a:extLst>
          </p:cNvPr>
          <p:cNvSpPr>
            <a:spLocks noGrp="1" noChangeArrowheads="1"/>
          </p:cNvSpPr>
          <p:nvPr>
            <p:ph type="title"/>
          </p:nvPr>
        </p:nvSpPr>
        <p:spPr>
          <a:xfrm>
            <a:off x="685800" y="2879725"/>
            <a:ext cx="8229600" cy="1098550"/>
          </a:xfrm>
        </p:spPr>
        <p:txBody>
          <a:bodyPr/>
          <a:lstStyle/>
          <a:p>
            <a:r>
              <a:rPr lang="en-US" altLang="en-US">
                <a:solidFill>
                  <a:schemeClr val="bg1"/>
                </a:solidFill>
                <a:latin typeface="Alegreya Sans Black"/>
              </a:rPr>
              <a:t>Welcome</a:t>
            </a:r>
            <a:endParaRPr lang="en-US"/>
          </a:p>
        </p:txBody>
      </p:sp>
      <p:sp>
        <p:nvSpPr>
          <p:cNvPr id="5" name="Text Placeholder 12">
            <a:extLst>
              <a:ext uri="{FF2B5EF4-FFF2-40B4-BE49-F238E27FC236}">
                <a16:creationId xmlns:a16="http://schemas.microsoft.com/office/drawing/2014/main" id="{C6AA25E7-97A3-1988-C7D4-34AD71409A1B}"/>
              </a:ext>
            </a:extLst>
          </p:cNvPr>
          <p:cNvSpPr>
            <a:spLocks noGrp="1" noChangeArrowheads="1"/>
          </p:cNvSpPr>
          <p:nvPr>
            <p:ph type="body" sz="quarter" idx="10"/>
          </p:nvPr>
        </p:nvSpPr>
        <p:spPr>
          <a:xfrm>
            <a:off x="685800" y="4130675"/>
            <a:ext cx="8229600" cy="457200"/>
          </a:xfrm>
        </p:spPr>
        <p:txBody>
          <a:bodyPr anchor="ctr"/>
          <a:lstStyle/>
          <a:p>
            <a:pPr eaLnBrk="1" hangingPunct="1"/>
            <a:r>
              <a:rPr lang="en-US" altLang="en-US">
                <a:latin typeface="Exo 2"/>
              </a:rPr>
              <a:t>Elena Fernandez-Lee, Education Campaign Manager</a:t>
            </a:r>
            <a:endParaRPr lang="en-US" altLang="en-US"/>
          </a:p>
          <a:p>
            <a:r>
              <a:rPr lang="en-US" altLang="en-US">
                <a:latin typeface="Exo 2"/>
              </a:rPr>
              <a:t>Sarah Hazlehurst, Campaign Manager</a:t>
            </a:r>
            <a:endParaRPr lang="en-US" altLang="en-US"/>
          </a:p>
        </p:txBody>
      </p:sp>
      <p:pic>
        <p:nvPicPr>
          <p:cNvPr id="6" name="Google Shape;89;p16" descr="Blue colour" title="Equal rights icon">
            <a:extLst>
              <a:ext uri="{FF2B5EF4-FFF2-40B4-BE49-F238E27FC236}">
                <a16:creationId xmlns:a16="http://schemas.microsoft.com/office/drawing/2014/main" id="{1B5D4C0F-428F-E40B-7C7F-583404A5FF6F}"/>
              </a:ext>
            </a:extLst>
          </p:cNvPr>
          <p:cNvPicPr preferRelativeResize="0"/>
          <p:nvPr/>
        </p:nvPicPr>
        <p:blipFill>
          <a:blip r:embed="rId2">
            <a:alphaModFix/>
          </a:blip>
          <a:stretch>
            <a:fillRect/>
          </a:stretch>
        </p:blipFill>
        <p:spPr>
          <a:xfrm>
            <a:off x="6585700" y="864511"/>
            <a:ext cx="5606300" cy="5128977"/>
          </a:xfrm>
          <a:prstGeom prst="rect">
            <a:avLst/>
          </a:prstGeom>
          <a:noFill/>
          <a:ln>
            <a:noFill/>
          </a:ln>
        </p:spPr>
      </p:pic>
    </p:spTree>
    <p:extLst>
      <p:ext uri="{BB962C8B-B14F-4D97-AF65-F5344CB8AC3E}">
        <p14:creationId xmlns:p14="http://schemas.microsoft.com/office/powerpoint/2010/main" val="336995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7547D4-298B-4ABD-8268-22A220F32FD8}"/>
              </a:ext>
            </a:extLst>
          </p:cNvPr>
          <p:cNvSpPr>
            <a:spLocks noGrp="1"/>
          </p:cNvSpPr>
          <p:nvPr>
            <p:ph type="sldNum" sz="quarter" idx="10"/>
          </p:nvPr>
        </p:nvSpPr>
        <p:spPr/>
        <p:txBody>
          <a:bodyPr/>
          <a:lstStyle/>
          <a:p>
            <a:pPr>
              <a:defRPr/>
            </a:pPr>
            <a:r>
              <a:rPr lang="en-US"/>
              <a:t>3</a:t>
            </a:r>
          </a:p>
        </p:txBody>
      </p:sp>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569563" y="654167"/>
            <a:ext cx="10306050" cy="914400"/>
          </a:xfrm>
        </p:spPr>
        <p:txBody>
          <a:bodyPr anchor="ctr"/>
          <a:lstStyle/>
          <a:p>
            <a:r>
              <a:rPr lang="en"/>
              <a:t>Agenda</a:t>
            </a:r>
          </a:p>
        </p:txBody>
      </p:sp>
      <p:sp>
        <p:nvSpPr>
          <p:cNvPr id="13" name="TextBox 12">
            <a:extLst>
              <a:ext uri="{FF2B5EF4-FFF2-40B4-BE49-F238E27FC236}">
                <a16:creationId xmlns:a16="http://schemas.microsoft.com/office/drawing/2014/main" id="{F3957BB8-8F23-4952-CA9A-3DE297AFB037}"/>
              </a:ext>
            </a:extLst>
          </p:cNvPr>
          <p:cNvSpPr txBox="1"/>
          <p:nvPr/>
        </p:nvSpPr>
        <p:spPr>
          <a:xfrm>
            <a:off x="1266097" y="2104890"/>
            <a:ext cx="740784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latin typeface="Exo 2"/>
                <a:cs typeface="Arial"/>
              </a:rPr>
              <a:t>What are 'Innovative Interventions'?</a:t>
            </a:r>
            <a:endParaRPr lang="en-US" dirty="0"/>
          </a:p>
          <a:p>
            <a:pPr marL="342900" indent="-342900">
              <a:buFont typeface="Arial" panose="020B0604020202020204" pitchFamily="34" charset="0"/>
              <a:buChar char="•"/>
            </a:pPr>
            <a:r>
              <a:rPr lang="en-US" sz="2400" dirty="0">
                <a:latin typeface="Exo 2"/>
                <a:cs typeface="Arial"/>
              </a:rPr>
              <a:t>The criteria wording and marks</a:t>
            </a:r>
          </a:p>
          <a:p>
            <a:pPr marL="342900" indent="-342900">
              <a:buFont typeface="Arial" panose="020B0604020202020204" pitchFamily="34" charset="0"/>
              <a:buChar char="•"/>
            </a:pPr>
            <a:r>
              <a:rPr lang="en-US" sz="2400" dirty="0">
                <a:latin typeface="Exo 2"/>
                <a:cs typeface="Arial"/>
              </a:rPr>
              <a:t>Case studies</a:t>
            </a:r>
          </a:p>
          <a:p>
            <a:pPr marL="342900" indent="-342900">
              <a:buFont typeface="Arial" panose="020B0604020202020204" pitchFamily="34" charset="0"/>
              <a:buChar char="•"/>
            </a:pPr>
            <a:r>
              <a:rPr lang="en-US" sz="2400" dirty="0">
                <a:latin typeface="Exo 2"/>
                <a:cs typeface="Arial"/>
              </a:rPr>
              <a:t>Group discussion/Q&amp;A</a:t>
            </a:r>
          </a:p>
        </p:txBody>
      </p:sp>
    </p:spTree>
    <p:extLst>
      <p:ext uri="{BB962C8B-B14F-4D97-AF65-F5344CB8AC3E}">
        <p14:creationId xmlns:p14="http://schemas.microsoft.com/office/powerpoint/2010/main" val="266469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1">
            <a:extLst>
              <a:ext uri="{FF2B5EF4-FFF2-40B4-BE49-F238E27FC236}">
                <a16:creationId xmlns:a16="http://schemas.microsoft.com/office/drawing/2014/main" id="{D467E558-3140-4C91-BD7A-2B6801F5ADDC}"/>
              </a:ext>
            </a:extLst>
          </p:cNvPr>
          <p:cNvSpPr>
            <a:spLocks noGrp="1" noChangeArrowheads="1"/>
          </p:cNvSpPr>
          <p:nvPr>
            <p:ph type="title"/>
          </p:nvPr>
        </p:nvSpPr>
        <p:spPr>
          <a:xfrm>
            <a:off x="685800" y="3704355"/>
            <a:ext cx="6642970" cy="1098550"/>
          </a:xfrm>
        </p:spPr>
        <p:txBody>
          <a:bodyPr/>
          <a:lstStyle/>
          <a:p>
            <a:pPr eaLnBrk="1" hangingPunct="1"/>
            <a:r>
              <a:rPr lang="en-US" altLang="en-US">
                <a:latin typeface="Alegreya Sans Black"/>
              </a:rPr>
              <a:t>What are "Innovative Interventions"?</a:t>
            </a:r>
            <a:endParaRPr lang="en-US" altLang="en-US"/>
          </a:p>
        </p:txBody>
      </p:sp>
      <p:sp>
        <p:nvSpPr>
          <p:cNvPr id="14339" name="Text Placeholder 12">
            <a:extLst>
              <a:ext uri="{FF2B5EF4-FFF2-40B4-BE49-F238E27FC236}">
                <a16:creationId xmlns:a16="http://schemas.microsoft.com/office/drawing/2014/main" id="{89550962-F8FB-4E79-9586-3F7CD92BBDD1}"/>
              </a:ext>
            </a:extLst>
          </p:cNvPr>
          <p:cNvSpPr>
            <a:spLocks noGrp="1" noChangeArrowheads="1"/>
          </p:cNvSpPr>
          <p:nvPr>
            <p:ph type="body" sz="quarter" idx="10"/>
          </p:nvPr>
        </p:nvSpPr>
        <p:spPr>
          <a:xfrm>
            <a:off x="685800" y="4955305"/>
            <a:ext cx="8229600" cy="457200"/>
          </a:xfrm>
        </p:spPr>
        <p:txBody>
          <a:bodyPr anchor="ctr"/>
          <a:lstStyle/>
          <a:p>
            <a:pPr eaLnBrk="1" hangingPunct="1"/>
            <a:r>
              <a:rPr lang="en-US" altLang="en-US">
                <a:latin typeface="Exo 2"/>
              </a:rPr>
              <a:t>A guide to the criteria</a:t>
            </a:r>
            <a:endParaRPr lang="en-US" altLang="en-US"/>
          </a:p>
        </p:txBody>
      </p:sp>
      <p:pic>
        <p:nvPicPr>
          <p:cNvPr id="5" name="Google Shape;415;p12" title="Global icon">
            <a:extLst>
              <a:ext uri="{FF2B5EF4-FFF2-40B4-BE49-F238E27FC236}">
                <a16:creationId xmlns:a16="http://schemas.microsoft.com/office/drawing/2014/main" id="{01547C26-4660-A524-289F-273FD8260256}"/>
              </a:ext>
            </a:extLst>
          </p:cNvPr>
          <p:cNvPicPr preferRelativeResize="0"/>
          <p:nvPr/>
        </p:nvPicPr>
        <p:blipFill rotWithShape="1">
          <a:blip r:embed="rId2">
            <a:alphaModFix/>
          </a:blip>
          <a:srcRect/>
          <a:stretch/>
        </p:blipFill>
        <p:spPr>
          <a:xfrm>
            <a:off x="7054692" y="1005840"/>
            <a:ext cx="4840577" cy="4927890"/>
          </a:xfrm>
          <a:prstGeom prst="rect">
            <a:avLst/>
          </a:prstGeom>
          <a:noFill/>
          <a:ln>
            <a:noFill/>
          </a:ln>
        </p:spPr>
      </p:pic>
      <p:pic>
        <p:nvPicPr>
          <p:cNvPr id="6" name="Picture 5" descr="Logo&#10;&#10;Description automatically generated">
            <a:extLst>
              <a:ext uri="{FF2B5EF4-FFF2-40B4-BE49-F238E27FC236}">
                <a16:creationId xmlns:a16="http://schemas.microsoft.com/office/drawing/2014/main" id="{43189B5A-F319-D5D2-9F97-05EC97767A27}"/>
              </a:ext>
            </a:extLst>
          </p:cNvPr>
          <p:cNvPicPr>
            <a:picLocks noChangeAspect="1"/>
          </p:cNvPicPr>
          <p:nvPr/>
        </p:nvPicPr>
        <p:blipFill rotWithShape="1">
          <a:blip r:embed="rId3">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7547D4-298B-4ABD-8268-22A220F32FD8}"/>
              </a:ext>
            </a:extLst>
          </p:cNvPr>
          <p:cNvSpPr>
            <a:spLocks noGrp="1"/>
          </p:cNvSpPr>
          <p:nvPr>
            <p:ph type="sldNum" sz="quarter" idx="10"/>
          </p:nvPr>
        </p:nvSpPr>
        <p:spPr/>
        <p:txBody>
          <a:bodyPr/>
          <a:lstStyle/>
          <a:p>
            <a:pPr>
              <a:defRPr/>
            </a:pPr>
            <a:r>
              <a:rPr lang="en-US"/>
              <a:t>5</a:t>
            </a:r>
            <a:endParaRPr lang="en-US">
              <a:solidFill>
                <a:schemeClr val="tx1"/>
              </a:solidFill>
            </a:endParaRPr>
          </a:p>
        </p:txBody>
      </p:sp>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533400" y="547268"/>
            <a:ext cx="10306050" cy="914400"/>
          </a:xfrm>
        </p:spPr>
        <p:txBody>
          <a:bodyPr anchor="ctr"/>
          <a:lstStyle/>
          <a:p>
            <a:r>
              <a:rPr lang="en"/>
              <a:t>Innovative Interventions</a:t>
            </a:r>
            <a:endParaRPr lang="en-US"/>
          </a:p>
        </p:txBody>
      </p:sp>
      <p:sp>
        <p:nvSpPr>
          <p:cNvPr id="6" name="Subtitle 2">
            <a:extLst>
              <a:ext uri="{FF2B5EF4-FFF2-40B4-BE49-F238E27FC236}">
                <a16:creationId xmlns:a16="http://schemas.microsoft.com/office/drawing/2014/main" id="{84D14905-5B84-8CB4-ACDB-CF2320A3051C}"/>
              </a:ext>
            </a:extLst>
          </p:cNvPr>
          <p:cNvSpPr>
            <a:spLocks noGrp="1"/>
          </p:cNvSpPr>
          <p:nvPr>
            <p:ph type="subTitle" idx="1"/>
          </p:nvPr>
        </p:nvSpPr>
        <p:spPr>
          <a:xfrm>
            <a:off x="657955" y="1464118"/>
            <a:ext cx="10866093" cy="3310890"/>
          </a:xfrm>
        </p:spPr>
        <p:txBody>
          <a:bodyPr/>
          <a:lstStyle/>
          <a:p>
            <a:pPr indent="-287020">
              <a:buNone/>
            </a:pPr>
            <a:r>
              <a:rPr lang="en-US" sz="2400">
                <a:latin typeface="Exo 2"/>
              </a:rPr>
              <a:t> Fairtrade is about more than just selling Fairtrade products; it's about transforming systems to support ethical trading, environmental sustainability, and social equity. </a:t>
            </a:r>
            <a:endParaRPr lang="en-US"/>
          </a:p>
          <a:p>
            <a:pPr indent="-287020">
              <a:buNone/>
            </a:pPr>
            <a:r>
              <a:rPr lang="en-US" sz="2400">
                <a:latin typeface="Exo 2"/>
              </a:rPr>
              <a:t> The </a:t>
            </a:r>
            <a:r>
              <a:rPr lang="en-US" sz="2400" b="1">
                <a:latin typeface="Exo 2"/>
              </a:rPr>
              <a:t>Innovative Interventions</a:t>
            </a:r>
            <a:r>
              <a:rPr lang="en-US" sz="2400">
                <a:latin typeface="Exo 2"/>
              </a:rPr>
              <a:t> criteria rewards creative and novel approaches to these complex challenges. These approaches may include anything from hosting joint events with other universities, interdisciplinary work between different University departments, keeping up to date with global trends and initiatives. </a:t>
            </a:r>
            <a:endParaRPr lang="en-US"/>
          </a:p>
          <a:p>
            <a:pPr marL="101600" indent="0">
              <a:buNone/>
            </a:pPr>
            <a:endParaRPr lang="en-US" sz="2400">
              <a:latin typeface="Exo 2"/>
            </a:endParaRPr>
          </a:p>
        </p:txBody>
      </p:sp>
    </p:spTree>
    <p:extLst>
      <p:ext uri="{BB962C8B-B14F-4D97-AF65-F5344CB8AC3E}">
        <p14:creationId xmlns:p14="http://schemas.microsoft.com/office/powerpoint/2010/main" val="108959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7547D4-298B-4ABD-8268-22A220F32FD8}"/>
              </a:ext>
            </a:extLst>
          </p:cNvPr>
          <p:cNvSpPr>
            <a:spLocks noGrp="1"/>
          </p:cNvSpPr>
          <p:nvPr>
            <p:ph type="sldNum" sz="quarter" idx="10"/>
          </p:nvPr>
        </p:nvSpPr>
        <p:spPr/>
        <p:txBody>
          <a:bodyPr/>
          <a:lstStyle/>
          <a:p>
            <a:pPr>
              <a:defRPr/>
            </a:pPr>
            <a:r>
              <a:rPr lang="en-US"/>
              <a:t>6</a:t>
            </a:r>
            <a:endParaRPr lang="en-US">
              <a:solidFill>
                <a:schemeClr val="tx1"/>
              </a:solidFill>
            </a:endParaRPr>
          </a:p>
        </p:txBody>
      </p:sp>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404446" y="219022"/>
            <a:ext cx="10306050" cy="914400"/>
          </a:xfrm>
        </p:spPr>
        <p:txBody>
          <a:bodyPr anchor="ctr"/>
          <a:lstStyle/>
          <a:p>
            <a:r>
              <a:rPr lang="en"/>
              <a:t>Innovative Interventions</a:t>
            </a:r>
            <a:endParaRPr lang="en-US"/>
          </a:p>
        </p:txBody>
      </p:sp>
      <p:sp>
        <p:nvSpPr>
          <p:cNvPr id="6" name="Subtitle 2">
            <a:extLst>
              <a:ext uri="{FF2B5EF4-FFF2-40B4-BE49-F238E27FC236}">
                <a16:creationId xmlns:a16="http://schemas.microsoft.com/office/drawing/2014/main" id="{84D14905-5B84-8CB4-ACDB-CF2320A3051C}"/>
              </a:ext>
            </a:extLst>
          </p:cNvPr>
          <p:cNvSpPr>
            <a:spLocks noGrp="1"/>
          </p:cNvSpPr>
          <p:nvPr>
            <p:ph type="subTitle" idx="1"/>
          </p:nvPr>
        </p:nvSpPr>
        <p:spPr>
          <a:xfrm>
            <a:off x="400047" y="1241380"/>
            <a:ext cx="9822740" cy="3310890"/>
          </a:xfrm>
        </p:spPr>
        <p:txBody>
          <a:bodyPr/>
          <a:lstStyle/>
          <a:p>
            <a:pPr indent="-287020">
              <a:buNone/>
            </a:pPr>
            <a:r>
              <a:rPr lang="en-US" sz="2400">
                <a:latin typeface="Exo 2"/>
              </a:rPr>
              <a:t>II1,2,3 – 15 marks</a:t>
            </a:r>
            <a:endParaRPr lang="en-US"/>
          </a:p>
          <a:p>
            <a:pPr indent="-287020">
              <a:buNone/>
            </a:pPr>
            <a:r>
              <a:rPr lang="en-US" sz="2400">
                <a:latin typeface="Exo 2"/>
              </a:rPr>
              <a:t> Use this section to tell us about innovative actions or initiatives that you have done within your Fairtrade, ethical consumption or trade justice work which you think are worthy of recognition.</a:t>
            </a:r>
            <a:endParaRPr lang="en-US"/>
          </a:p>
          <a:p>
            <a:pPr indent="-287020">
              <a:buNone/>
            </a:pPr>
            <a:r>
              <a:rPr lang="en-US" sz="2400">
                <a:latin typeface="Exo 2"/>
              </a:rPr>
              <a:t>II4 – 15 marks</a:t>
            </a:r>
            <a:endParaRPr lang="en-US"/>
          </a:p>
          <a:p>
            <a:pPr indent="-287020">
              <a:buNone/>
            </a:pPr>
            <a:r>
              <a:rPr lang="en-US" sz="2400">
                <a:latin typeface="Exo 2"/>
              </a:rPr>
              <a:t> Use this section to tell us about innovative actions or initiatives that you have taken or developed within your Fairtrade, ethical consumption or trade justice work which have a sector-wide impact, or potential to reach wider than just your institution and union.</a:t>
            </a:r>
            <a:endParaRPr lang="en-US"/>
          </a:p>
          <a:p>
            <a:pPr marL="101600" indent="0">
              <a:buNone/>
            </a:pPr>
            <a:endParaRPr lang="en-US" sz="2400"/>
          </a:p>
        </p:txBody>
      </p:sp>
    </p:spTree>
    <p:extLst>
      <p:ext uri="{BB962C8B-B14F-4D97-AF65-F5344CB8AC3E}">
        <p14:creationId xmlns:p14="http://schemas.microsoft.com/office/powerpoint/2010/main" val="307922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7547D4-298B-4ABD-8268-22A220F32FD8}"/>
              </a:ext>
            </a:extLst>
          </p:cNvPr>
          <p:cNvSpPr>
            <a:spLocks noGrp="1"/>
          </p:cNvSpPr>
          <p:nvPr>
            <p:ph type="sldNum" sz="quarter" idx="10"/>
          </p:nvPr>
        </p:nvSpPr>
        <p:spPr/>
        <p:txBody>
          <a:bodyPr/>
          <a:lstStyle/>
          <a:p>
            <a:pPr>
              <a:defRPr/>
            </a:pPr>
            <a:r>
              <a:rPr lang="en-US"/>
              <a:t>7</a:t>
            </a:r>
            <a:endParaRPr lang="en-US">
              <a:solidFill>
                <a:schemeClr val="tx1"/>
              </a:solidFill>
            </a:endParaRPr>
          </a:p>
        </p:txBody>
      </p:sp>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404446" y="325123"/>
            <a:ext cx="10306050" cy="914400"/>
          </a:xfrm>
        </p:spPr>
        <p:txBody>
          <a:bodyPr anchor="ctr"/>
          <a:lstStyle/>
          <a:p>
            <a:r>
              <a:rPr lang="en"/>
              <a:t>Innovative Interventions</a:t>
            </a:r>
            <a:endParaRPr lang="en-US"/>
          </a:p>
        </p:txBody>
      </p:sp>
      <p:sp>
        <p:nvSpPr>
          <p:cNvPr id="6" name="Subtitle 2">
            <a:extLst>
              <a:ext uri="{FF2B5EF4-FFF2-40B4-BE49-F238E27FC236}">
                <a16:creationId xmlns:a16="http://schemas.microsoft.com/office/drawing/2014/main" id="{84D14905-5B84-8CB4-ACDB-CF2320A3051C}"/>
              </a:ext>
            </a:extLst>
          </p:cNvPr>
          <p:cNvSpPr>
            <a:spLocks noGrp="1"/>
          </p:cNvSpPr>
          <p:nvPr>
            <p:ph type="subTitle" idx="1"/>
          </p:nvPr>
        </p:nvSpPr>
        <p:spPr>
          <a:xfrm>
            <a:off x="400047" y="1241380"/>
            <a:ext cx="9822740" cy="5191776"/>
          </a:xfrm>
        </p:spPr>
        <p:txBody>
          <a:bodyPr/>
          <a:lstStyle/>
          <a:p>
            <a:pPr marL="170180" indent="0">
              <a:buNone/>
            </a:pPr>
            <a:r>
              <a:rPr lang="en-US" sz="2400" b="1" u="sng" dirty="0">
                <a:latin typeface="Exo 2"/>
              </a:rPr>
              <a:t>Marking</a:t>
            </a:r>
            <a:endParaRPr lang="en-US" sz="2400" b="1" u="sng" dirty="0"/>
          </a:p>
          <a:p>
            <a:pPr indent="-287020">
              <a:buNone/>
            </a:pPr>
            <a:r>
              <a:rPr lang="en-US" sz="2400" dirty="0">
                <a:latin typeface="Exo 2"/>
              </a:rPr>
              <a:t>Half marks</a:t>
            </a:r>
            <a:endParaRPr lang="en-US" sz="2400" dirty="0"/>
          </a:p>
          <a:p>
            <a:pPr indent="-287020">
              <a:buFont typeface="Calibri" panose="05000000000000000000" pitchFamily="2" charset="2"/>
              <a:buChar char="-"/>
            </a:pPr>
            <a:r>
              <a:rPr lang="en-US" sz="2400" dirty="0">
                <a:latin typeface="Exo 2"/>
              </a:rPr>
              <a:t>General ethical consumption</a:t>
            </a:r>
            <a:endParaRPr lang="en-US" sz="2400" dirty="0"/>
          </a:p>
          <a:p>
            <a:pPr indent="-287020">
              <a:buNone/>
            </a:pPr>
            <a:r>
              <a:rPr lang="en-US" sz="2400" dirty="0">
                <a:latin typeface="Exo 2"/>
              </a:rPr>
              <a:t>Full marks</a:t>
            </a:r>
            <a:endParaRPr lang="en-US" sz="2400" dirty="0"/>
          </a:p>
          <a:p>
            <a:pPr indent="-287020">
              <a:buNone/>
            </a:pPr>
            <a:r>
              <a:rPr lang="en-US" sz="2400" dirty="0">
                <a:latin typeface="Exo 2"/>
              </a:rPr>
              <a:t>-Fairtrade/ trade justice/ social justice</a:t>
            </a:r>
            <a:endParaRPr lang="en-US" sz="2400" dirty="0"/>
          </a:p>
          <a:p>
            <a:pPr indent="-287020">
              <a:buNone/>
            </a:pPr>
            <a:endParaRPr lang="en-US" sz="2400" dirty="0"/>
          </a:p>
          <a:p>
            <a:pPr indent="-287020">
              <a:buNone/>
            </a:pPr>
            <a:r>
              <a:rPr lang="en-US" sz="2400" b="1" u="sng">
                <a:latin typeface="Exo 2"/>
              </a:rPr>
              <a:t>Other considerations</a:t>
            </a:r>
          </a:p>
          <a:p>
            <a:pPr indent="-287020">
              <a:buFont typeface="Calibri" panose="05000000000000000000" pitchFamily="2" charset="2"/>
              <a:buChar char="-"/>
            </a:pPr>
            <a:r>
              <a:rPr lang="en-US" sz="2400">
                <a:latin typeface="Exo 2"/>
              </a:rPr>
              <a:t>Building on previous criteria vs reusing evidence.</a:t>
            </a:r>
          </a:p>
          <a:p>
            <a:pPr indent="-287020">
              <a:buFont typeface="Calibri" panose="05000000000000000000" pitchFamily="2" charset="2"/>
              <a:buChar char="-"/>
            </a:pPr>
            <a:r>
              <a:rPr lang="en-US" sz="2400">
                <a:latin typeface="Exo 2"/>
              </a:rPr>
              <a:t>The scale/ impact of your interventions.</a:t>
            </a:r>
            <a:endParaRPr lang="en-US" sz="2400"/>
          </a:p>
          <a:p>
            <a:pPr indent="-287020">
              <a:buNone/>
            </a:pPr>
            <a:endParaRPr lang="en-US" sz="2400" dirty="0"/>
          </a:p>
          <a:p>
            <a:pPr indent="-287020">
              <a:buNone/>
            </a:pPr>
            <a:endParaRPr lang="en-US" sz="2400"/>
          </a:p>
          <a:p>
            <a:pPr marL="101600" indent="0">
              <a:buNone/>
            </a:pPr>
            <a:endParaRPr lang="en-US" sz="2400"/>
          </a:p>
        </p:txBody>
      </p:sp>
    </p:spTree>
    <p:extLst>
      <p:ext uri="{BB962C8B-B14F-4D97-AF65-F5344CB8AC3E}">
        <p14:creationId xmlns:p14="http://schemas.microsoft.com/office/powerpoint/2010/main" val="247401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C0FC"/>
        </a:solidFill>
        <a:effectLst/>
      </p:bgPr>
    </p:bg>
    <p:spTree>
      <p:nvGrpSpPr>
        <p:cNvPr id="1" name=""/>
        <p:cNvGrpSpPr/>
        <p:nvPr/>
      </p:nvGrpSpPr>
      <p:grpSpPr>
        <a:xfrm>
          <a:off x="0" y="0"/>
          <a:ext cx="0" cy="0"/>
          <a:chOff x="0" y="0"/>
          <a:chExt cx="0" cy="0"/>
        </a:xfrm>
      </p:grpSpPr>
      <p:sp>
        <p:nvSpPr>
          <p:cNvPr id="14338" name="Title 11">
            <a:extLst>
              <a:ext uri="{FF2B5EF4-FFF2-40B4-BE49-F238E27FC236}">
                <a16:creationId xmlns:a16="http://schemas.microsoft.com/office/drawing/2014/main" id="{D467E558-3140-4C91-BD7A-2B6801F5ADDC}"/>
              </a:ext>
            </a:extLst>
          </p:cNvPr>
          <p:cNvSpPr>
            <a:spLocks noGrp="1" noChangeArrowheads="1"/>
          </p:cNvSpPr>
          <p:nvPr>
            <p:ph type="title"/>
          </p:nvPr>
        </p:nvSpPr>
        <p:spPr>
          <a:xfrm>
            <a:off x="685800" y="2879725"/>
            <a:ext cx="8229600" cy="1098550"/>
          </a:xfrm>
        </p:spPr>
        <p:txBody>
          <a:bodyPr/>
          <a:lstStyle/>
          <a:p>
            <a:pPr eaLnBrk="1" hangingPunct="1"/>
            <a:r>
              <a:rPr lang="en-US" altLang="en-US">
                <a:latin typeface="Alegreya Sans Black"/>
              </a:rPr>
              <a:t>Case studies</a:t>
            </a:r>
            <a:endParaRPr lang="en-US" altLang="en-US"/>
          </a:p>
        </p:txBody>
      </p:sp>
      <p:sp>
        <p:nvSpPr>
          <p:cNvPr id="14339" name="Text Placeholder 12">
            <a:extLst>
              <a:ext uri="{FF2B5EF4-FFF2-40B4-BE49-F238E27FC236}">
                <a16:creationId xmlns:a16="http://schemas.microsoft.com/office/drawing/2014/main" id="{89550962-F8FB-4E79-9586-3F7CD92BBDD1}"/>
              </a:ext>
            </a:extLst>
          </p:cNvPr>
          <p:cNvSpPr>
            <a:spLocks noGrp="1" noChangeArrowheads="1"/>
          </p:cNvSpPr>
          <p:nvPr>
            <p:ph type="body" sz="quarter" idx="10"/>
          </p:nvPr>
        </p:nvSpPr>
        <p:spPr>
          <a:xfrm>
            <a:off x="685800" y="4130675"/>
            <a:ext cx="8229600" cy="457200"/>
          </a:xfrm>
        </p:spPr>
        <p:txBody>
          <a:bodyPr anchor="ctr"/>
          <a:lstStyle/>
          <a:p>
            <a:pPr eaLnBrk="1" hangingPunct="1"/>
            <a:r>
              <a:rPr lang="en-US" altLang="en-US">
                <a:latin typeface="Exo 2"/>
              </a:rPr>
              <a:t>Examples of brilliantly innovative interventions</a:t>
            </a:r>
            <a:endParaRPr lang="en-US" altLang="en-US"/>
          </a:p>
        </p:txBody>
      </p:sp>
      <p:pic>
        <p:nvPicPr>
          <p:cNvPr id="2" name="Google Shape;76;p1" descr="Cartoon image of two coffee beans, incorporating the Fairtrade logo and with sparkles on the outside.">
            <a:extLst>
              <a:ext uri="{FF2B5EF4-FFF2-40B4-BE49-F238E27FC236}">
                <a16:creationId xmlns:a16="http://schemas.microsoft.com/office/drawing/2014/main" id="{23247AA1-C942-F34A-5910-BBC6823352C4}"/>
              </a:ext>
            </a:extLst>
          </p:cNvPr>
          <p:cNvPicPr preferRelativeResize="0"/>
          <p:nvPr/>
        </p:nvPicPr>
        <p:blipFill rotWithShape="1">
          <a:blip r:embed="rId2">
            <a:alphaModFix/>
          </a:blip>
          <a:srcRect/>
          <a:stretch/>
        </p:blipFill>
        <p:spPr>
          <a:xfrm>
            <a:off x="7237484" y="1050546"/>
            <a:ext cx="4751316" cy="4756908"/>
          </a:xfrm>
          <a:prstGeom prst="rect">
            <a:avLst/>
          </a:prstGeom>
          <a:noFill/>
          <a:ln>
            <a:noFill/>
          </a:ln>
        </p:spPr>
      </p:pic>
      <p:pic>
        <p:nvPicPr>
          <p:cNvPr id="3" name="Picture 2" descr="Logo&#10;&#10;Description automatically generated">
            <a:extLst>
              <a:ext uri="{FF2B5EF4-FFF2-40B4-BE49-F238E27FC236}">
                <a16:creationId xmlns:a16="http://schemas.microsoft.com/office/drawing/2014/main" id="{BC92837B-0DB0-6698-4093-ED5D7AD1F769}"/>
              </a:ext>
            </a:extLst>
          </p:cNvPr>
          <p:cNvPicPr>
            <a:picLocks noChangeAspect="1"/>
          </p:cNvPicPr>
          <p:nvPr/>
        </p:nvPicPr>
        <p:blipFill rotWithShape="1">
          <a:blip r:embed="rId3">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1632020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at a table with a poster&#10;&#10;Description automatically generated">
            <a:extLst>
              <a:ext uri="{FF2B5EF4-FFF2-40B4-BE49-F238E27FC236}">
                <a16:creationId xmlns:a16="http://schemas.microsoft.com/office/drawing/2014/main" id="{3A366337-9FC7-2A05-E7BA-91A78734484C}"/>
              </a:ext>
            </a:extLst>
          </p:cNvPr>
          <p:cNvPicPr>
            <a:picLocks noChangeAspect="1"/>
          </p:cNvPicPr>
          <p:nvPr/>
        </p:nvPicPr>
        <p:blipFill>
          <a:blip r:embed="rId2"/>
          <a:stretch>
            <a:fillRect/>
          </a:stretch>
        </p:blipFill>
        <p:spPr>
          <a:xfrm rot="5400000">
            <a:off x="6250518" y="1481669"/>
            <a:ext cx="5571066" cy="4178299"/>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183BD27C-4389-A67A-A7CE-089F4F90201D}"/>
              </a:ext>
            </a:extLst>
          </p:cNvPr>
          <p:cNvPicPr>
            <a:picLocks noChangeAspect="1"/>
          </p:cNvPicPr>
          <p:nvPr/>
        </p:nvPicPr>
        <p:blipFill>
          <a:blip r:embed="rId3"/>
          <a:stretch>
            <a:fillRect/>
          </a:stretch>
        </p:blipFill>
        <p:spPr>
          <a:xfrm rot="10800000">
            <a:off x="596293" y="2387600"/>
            <a:ext cx="5291667" cy="3968750"/>
          </a:xfrm>
          <a:prstGeom prst="rect">
            <a:avLst/>
          </a:prstGeom>
        </p:spPr>
      </p:pic>
      <p:sp>
        <p:nvSpPr>
          <p:cNvPr id="4" name="TextBox 3">
            <a:extLst>
              <a:ext uri="{FF2B5EF4-FFF2-40B4-BE49-F238E27FC236}">
                <a16:creationId xmlns:a16="http://schemas.microsoft.com/office/drawing/2014/main" id="{442DBC63-6288-D5D8-1157-73590DF37456}"/>
              </a:ext>
            </a:extLst>
          </p:cNvPr>
          <p:cNvSpPr txBox="1"/>
          <p:nvPr/>
        </p:nvSpPr>
        <p:spPr>
          <a:xfrm>
            <a:off x="517071" y="501649"/>
            <a:ext cx="6429829" cy="1323439"/>
          </a:xfrm>
          <a:prstGeom prst="rect">
            <a:avLst/>
          </a:prstGeom>
          <a:noFill/>
        </p:spPr>
        <p:txBody>
          <a:bodyPr wrap="square">
            <a:spAutoFit/>
          </a:bodyPr>
          <a:lstStyle/>
          <a:p>
            <a:r>
              <a:rPr lang="en-US" sz="4000" dirty="0"/>
              <a:t>Case study 1 – University of Derby Fairtrade Lunches</a:t>
            </a:r>
            <a:endParaRPr lang="en-GB" sz="4000" dirty="0"/>
          </a:p>
        </p:txBody>
      </p:sp>
      <p:sp>
        <p:nvSpPr>
          <p:cNvPr id="7" name="Slide Number Placeholder 1">
            <a:extLst>
              <a:ext uri="{FF2B5EF4-FFF2-40B4-BE49-F238E27FC236}">
                <a16:creationId xmlns:a16="http://schemas.microsoft.com/office/drawing/2014/main" id="{215E8511-63B9-9E1E-7BCF-DE5F66F2D4FB}"/>
              </a:ext>
            </a:extLst>
          </p:cNvPr>
          <p:cNvSpPr>
            <a:spLocks noGrp="1"/>
          </p:cNvSpPr>
          <p:nvPr>
            <p:ph type="sldNum" sz="quarter" idx="10"/>
          </p:nvPr>
        </p:nvSpPr>
        <p:spPr>
          <a:xfrm>
            <a:off x="11506200" y="6258088"/>
            <a:ext cx="685800" cy="685800"/>
          </a:xfrm>
        </p:spPr>
        <p:txBody>
          <a:bodyPr/>
          <a:lstStyle/>
          <a:p>
            <a:pPr>
              <a:defRPr/>
            </a:pPr>
            <a:fld id="{360DDABC-F624-4E2F-BC1E-1B8F4309F2BD}" type="slidenum">
              <a:rPr lang="en-US" smtClean="0"/>
              <a:pPr>
                <a:defRPr/>
              </a:pPr>
              <a:t>9</a:t>
            </a:fld>
            <a:endParaRPr lang="en-US"/>
          </a:p>
        </p:txBody>
      </p:sp>
    </p:spTree>
    <p:extLst>
      <p:ext uri="{BB962C8B-B14F-4D97-AF65-F5344CB8AC3E}">
        <p14:creationId xmlns:p14="http://schemas.microsoft.com/office/powerpoint/2010/main" val="1230048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Future is Fair colour palett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FF4571"/>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9816dc2-6a55-4f87-a53d-c9ff036f58e3">
      <Terms xmlns="http://schemas.microsoft.com/office/infopath/2007/PartnerControls"/>
    </lcf76f155ced4ddcb4097134ff3c332f>
    <TaxCatchAll xmlns="0c6b6653-4e07-4b37-96e1-f59bcad8503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F681E413726C4A945780D9021AA934" ma:contentTypeVersion="18" ma:contentTypeDescription="Create a new document." ma:contentTypeScope="" ma:versionID="6ea31825123b8b234f0d7cb6d94280ba">
  <xsd:schema xmlns:xsd="http://www.w3.org/2001/XMLSchema" xmlns:xs="http://www.w3.org/2001/XMLSchema" xmlns:p="http://schemas.microsoft.com/office/2006/metadata/properties" xmlns:ns2="79816dc2-6a55-4f87-a53d-c9ff036f58e3" xmlns:ns3="0c6b6653-4e07-4b37-96e1-f59bcad85032" targetNamespace="http://schemas.microsoft.com/office/2006/metadata/properties" ma:root="true" ma:fieldsID="3b4fde7c303180f768c9e19ef133e339" ns2:_="" ns3:_="">
    <xsd:import namespace="79816dc2-6a55-4f87-a53d-c9ff036f58e3"/>
    <xsd:import namespace="0c6b6653-4e07-4b37-96e1-f59bcad8503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16dc2-6a55-4f87-a53d-c9ff036f58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ac5b8f-eef4-4bcc-9755-3d47f8a28b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6b6653-4e07-4b37-96e1-f59bcad850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6383ab-c474-4405-ac6e-4b6899357313}" ma:internalName="TaxCatchAll" ma:showField="CatchAllData" ma:web="0c6b6653-4e07-4b37-96e1-f59bcad850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614F07-7BE0-49C2-A168-B91581FD63C0}">
  <ds:schemaRefs>
    <ds:schemaRef ds:uri="79816dc2-6a55-4f87-a53d-c9ff036f58e3"/>
    <ds:schemaRef ds:uri="http://purl.org/dc/elements/1.1/"/>
    <ds:schemaRef ds:uri="http://purl.org/dc/terms/"/>
    <ds:schemaRef ds:uri="0c6b6653-4e07-4b37-96e1-f59bcad85032"/>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8C51A60B-DB02-4827-A812-870913EFE8A9}">
  <ds:schemaRefs>
    <ds:schemaRef ds:uri="0c6b6653-4e07-4b37-96e1-f59bcad85032"/>
    <ds:schemaRef ds:uri="79816dc2-6a55-4f87-a53d-c9ff036f58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8775DFF-100B-471E-9999-71CCAFA748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332</Words>
  <Application>Microsoft Office PowerPoint</Application>
  <PresentationFormat>Widescreen</PresentationFormat>
  <Paragraphs>51</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Calibri</vt:lpstr>
      <vt:lpstr>Alegreya Sans</vt:lpstr>
      <vt:lpstr>Exo 2</vt:lpstr>
      <vt:lpstr>Wingdings</vt:lpstr>
      <vt:lpstr>Arial</vt:lpstr>
      <vt:lpstr>Alegreya Sans Black</vt:lpstr>
      <vt:lpstr>Office Theme</vt:lpstr>
      <vt:lpstr>Innovative Interventions</vt:lpstr>
      <vt:lpstr>Welcome</vt:lpstr>
      <vt:lpstr>Agenda</vt:lpstr>
      <vt:lpstr>What are "Innovative Interventions"?</vt:lpstr>
      <vt:lpstr>Innovative Interventions</vt:lpstr>
      <vt:lpstr>Innovative Interventions</vt:lpstr>
      <vt:lpstr>Innovative Interventions</vt:lpstr>
      <vt:lpstr>Case studies</vt:lpstr>
      <vt:lpstr>PowerPoint Presentation</vt:lpstr>
      <vt:lpstr>PowerPoint Presentation</vt:lpstr>
      <vt:lpstr>PowerPoint Presentation</vt:lpstr>
      <vt:lpstr>PowerPoint Presentation</vt:lpstr>
      <vt:lpstr>PowerPoint Presentation</vt:lpstr>
      <vt:lpstr>Case study 5: Middlesex &amp; Bournemouth Universities "Climate Justice Now!" programme</vt:lpstr>
      <vt:lpstr>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chiky sierra</dc:creator>
  <cp:lastModifiedBy>Elena Fernandez-Lee</cp:lastModifiedBy>
  <cp:revision>1</cp:revision>
  <dcterms:created xsi:type="dcterms:W3CDTF">2021-05-11T08:32:31Z</dcterms:created>
  <dcterms:modified xsi:type="dcterms:W3CDTF">2025-02-10T10:23:01Z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d9b718e-09df-40af-9ac0-7b1114f10022_Enabled">
    <vt:lpwstr>true</vt:lpwstr>
  </property>
  <property fmtid="{D5CDD505-2E9C-101B-9397-08002B2CF9AE}" pid="3" name="MSIP_Label_ed9b718e-09df-40af-9ac0-7b1114f10022_SetDate">
    <vt:lpwstr>2022-11-03T11:03:54Z</vt:lpwstr>
  </property>
  <property fmtid="{D5CDD505-2E9C-101B-9397-08002B2CF9AE}" pid="4" name="MSIP_Label_ed9b718e-09df-40af-9ac0-7b1114f10022_Method">
    <vt:lpwstr>Standard</vt:lpwstr>
  </property>
  <property fmtid="{D5CDD505-2E9C-101B-9397-08002B2CF9AE}" pid="5" name="MSIP_Label_ed9b718e-09df-40af-9ac0-7b1114f10022_Name">
    <vt:lpwstr>defa4170-0d19-0005-0004-bc88714345d2</vt:lpwstr>
  </property>
  <property fmtid="{D5CDD505-2E9C-101B-9397-08002B2CF9AE}" pid="6" name="MSIP_Label_ed9b718e-09df-40af-9ac0-7b1114f10022_SiteId">
    <vt:lpwstr>2cdd2414-d03b-4d28-bcab-551ebb489a59</vt:lpwstr>
  </property>
  <property fmtid="{D5CDD505-2E9C-101B-9397-08002B2CF9AE}" pid="7" name="MSIP_Label_ed9b718e-09df-40af-9ac0-7b1114f10022_ActionId">
    <vt:lpwstr>18537c44-3fb8-45bb-8fe6-cb3c920e0561</vt:lpwstr>
  </property>
  <property fmtid="{D5CDD505-2E9C-101B-9397-08002B2CF9AE}" pid="8" name="MSIP_Label_ed9b718e-09df-40af-9ac0-7b1114f10022_ContentBits">
    <vt:lpwstr>0</vt:lpwstr>
  </property>
  <property fmtid="{D5CDD505-2E9C-101B-9397-08002B2CF9AE}" pid="9" name="ContentTypeId">
    <vt:lpwstr>0x010100FBF681E413726C4A945780D9021AA934</vt:lpwstr>
  </property>
  <property fmtid="{D5CDD505-2E9C-101B-9397-08002B2CF9AE}" pid="10" name="MediaServiceImageTags">
    <vt:lpwstr/>
  </property>
</Properties>
</file>